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1" r:id="rId3"/>
    <p:sldId id="279" r:id="rId4"/>
    <p:sldId id="280" r:id="rId5"/>
    <p:sldId id="281" r:id="rId6"/>
    <p:sldId id="307" r:id="rId7"/>
    <p:sldId id="282" r:id="rId8"/>
    <p:sldId id="302" r:id="rId9"/>
    <p:sldId id="303" r:id="rId10"/>
    <p:sldId id="306" r:id="rId11"/>
    <p:sldId id="308" r:id="rId12"/>
    <p:sldId id="283" r:id="rId13"/>
    <p:sldId id="304" r:id="rId14"/>
    <p:sldId id="263" r:id="rId15"/>
    <p:sldId id="305" r:id="rId16"/>
    <p:sldId id="28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CF8B08-F94F-4DB0-8147-1F2351B25A5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CE8D12A-3D82-4922-8D69-FE9458D2D011}">
      <dgm:prSet phldrT="[Text]" custT="1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sz="1100" dirty="0"/>
            <a:t>Study</a:t>
          </a:r>
        </a:p>
        <a:p>
          <a:r>
            <a:rPr lang="en-GB" sz="1100" dirty="0"/>
            <a:t>Design</a:t>
          </a:r>
        </a:p>
      </dgm:t>
    </dgm:pt>
    <dgm:pt modelId="{42EB7DD6-345B-4D09-9D87-79C8F1761807}" type="parTrans" cxnId="{6857C6E4-45CB-455B-AE39-661D6AF9BC27}">
      <dgm:prSet/>
      <dgm:spPr/>
      <dgm:t>
        <a:bodyPr/>
        <a:lstStyle/>
        <a:p>
          <a:endParaRPr lang="en-GB" sz="1100"/>
        </a:p>
      </dgm:t>
    </dgm:pt>
    <dgm:pt modelId="{E514816C-2D50-4768-BB78-95BB726424EC}" type="sibTrans" cxnId="{6857C6E4-45CB-455B-AE39-661D6AF9BC27}">
      <dgm:prSet/>
      <dgm:spPr/>
      <dgm:t>
        <a:bodyPr/>
        <a:lstStyle/>
        <a:p>
          <a:endParaRPr lang="en-GB" sz="1100"/>
        </a:p>
      </dgm:t>
    </dgm:pt>
    <dgm:pt modelId="{7D0D4D19-8D8B-45C5-9CE1-8B9697291D57}">
      <dgm:prSet phldrT="[Text]" custT="1"/>
      <dgm:spPr>
        <a:solidFill>
          <a:srgbClr val="44546A"/>
        </a:solidFill>
        <a:ln w="38100">
          <a:noFill/>
        </a:ln>
      </dgm:spPr>
      <dgm:t>
        <a:bodyPr/>
        <a:lstStyle/>
        <a:p>
          <a:r>
            <a:rPr lang="en-GB" sz="1100" dirty="0">
              <a:solidFill>
                <a:schemeClr val="bg1"/>
              </a:solidFill>
            </a:rPr>
            <a:t>Ethical</a:t>
          </a:r>
        </a:p>
        <a:p>
          <a:r>
            <a:rPr lang="en-GB" sz="1100" dirty="0">
              <a:solidFill>
                <a:schemeClr val="bg1"/>
              </a:solidFill>
            </a:rPr>
            <a:t>Approval</a:t>
          </a:r>
        </a:p>
      </dgm:t>
    </dgm:pt>
    <dgm:pt modelId="{A74BADA1-F2F9-4B26-802F-62D47E922297}" type="parTrans" cxnId="{0B03B55E-DBC6-45FF-A2DE-AFFD47D51352}">
      <dgm:prSet/>
      <dgm:spPr/>
      <dgm:t>
        <a:bodyPr/>
        <a:lstStyle/>
        <a:p>
          <a:endParaRPr lang="en-GB" sz="1100"/>
        </a:p>
      </dgm:t>
    </dgm:pt>
    <dgm:pt modelId="{FB90B68E-77D0-4C32-B513-31B828688341}" type="sibTrans" cxnId="{0B03B55E-DBC6-45FF-A2DE-AFFD47D51352}">
      <dgm:prSet/>
      <dgm:spPr/>
      <dgm:t>
        <a:bodyPr/>
        <a:lstStyle/>
        <a:p>
          <a:endParaRPr lang="en-GB" sz="1100"/>
        </a:p>
      </dgm:t>
    </dgm:pt>
    <dgm:pt modelId="{F5A87347-602D-4405-8D13-4446333223FE}">
      <dgm:prSet phldrT="[Text]" custT="1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sz="1100" dirty="0"/>
            <a:t>Data</a:t>
          </a:r>
        </a:p>
        <a:p>
          <a:r>
            <a:rPr lang="en-GB" sz="1100" dirty="0"/>
            <a:t>Collection</a:t>
          </a:r>
        </a:p>
      </dgm:t>
    </dgm:pt>
    <dgm:pt modelId="{48C23705-9E4A-4A59-80C8-A2A103743387}" type="parTrans" cxnId="{4FB81819-F07B-4F5F-B100-CB373C860CC1}">
      <dgm:prSet/>
      <dgm:spPr/>
      <dgm:t>
        <a:bodyPr/>
        <a:lstStyle/>
        <a:p>
          <a:endParaRPr lang="en-GB" sz="1100"/>
        </a:p>
      </dgm:t>
    </dgm:pt>
    <dgm:pt modelId="{93C397E6-D055-42EF-AA17-A4B6DB816EF4}" type="sibTrans" cxnId="{4FB81819-F07B-4F5F-B100-CB373C860CC1}">
      <dgm:prSet/>
      <dgm:spPr/>
      <dgm:t>
        <a:bodyPr/>
        <a:lstStyle/>
        <a:p>
          <a:endParaRPr lang="en-GB" sz="1100"/>
        </a:p>
      </dgm:t>
    </dgm:pt>
    <dgm:pt modelId="{6B6F1FEF-BFB5-41C4-B68A-BD2526055DD8}">
      <dgm:prSet phldrT="[Text]" custT="1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sz="1100" dirty="0"/>
            <a:t>Data</a:t>
          </a:r>
        </a:p>
        <a:p>
          <a:r>
            <a:rPr lang="en-GB" sz="1100" dirty="0"/>
            <a:t>Analysis</a:t>
          </a:r>
        </a:p>
      </dgm:t>
    </dgm:pt>
    <dgm:pt modelId="{1F37EE2F-1BAE-4A75-B7D5-5201A21647E1}" type="parTrans" cxnId="{1419D6DC-6DDB-44D0-87D0-E913A9E90042}">
      <dgm:prSet/>
      <dgm:spPr/>
      <dgm:t>
        <a:bodyPr/>
        <a:lstStyle/>
        <a:p>
          <a:endParaRPr lang="en-GB" sz="1100"/>
        </a:p>
      </dgm:t>
    </dgm:pt>
    <dgm:pt modelId="{B91D5A2C-E290-4B95-8AA2-423F6B7E09E6}" type="sibTrans" cxnId="{1419D6DC-6DDB-44D0-87D0-E913A9E90042}">
      <dgm:prSet/>
      <dgm:spPr/>
      <dgm:t>
        <a:bodyPr/>
        <a:lstStyle/>
        <a:p>
          <a:endParaRPr lang="en-GB" sz="1100"/>
        </a:p>
      </dgm:t>
    </dgm:pt>
    <dgm:pt modelId="{B2A57761-E0C5-4B2B-8556-456A9278FB5A}">
      <dgm:prSet phldrT="[Text]" custT="1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sz="1100" dirty="0"/>
            <a:t>Reporting</a:t>
          </a:r>
        </a:p>
      </dgm:t>
    </dgm:pt>
    <dgm:pt modelId="{A6BF5706-2CFE-4448-8CAA-51FFCDEBCFE6}" type="parTrans" cxnId="{6D135407-9911-4C8C-ACF5-47743ABD2406}">
      <dgm:prSet/>
      <dgm:spPr/>
      <dgm:t>
        <a:bodyPr/>
        <a:lstStyle/>
        <a:p>
          <a:endParaRPr lang="en-GB" sz="1100"/>
        </a:p>
      </dgm:t>
    </dgm:pt>
    <dgm:pt modelId="{9B915BEC-0B3E-4009-BD31-DF29DF9EFD1C}" type="sibTrans" cxnId="{6D135407-9911-4C8C-ACF5-47743ABD2406}">
      <dgm:prSet/>
      <dgm:spPr/>
      <dgm:t>
        <a:bodyPr/>
        <a:lstStyle/>
        <a:p>
          <a:endParaRPr lang="en-GB" sz="1100"/>
        </a:p>
      </dgm:t>
    </dgm:pt>
    <dgm:pt modelId="{5BB7CC6E-D992-45B3-8B51-75D61844E250}" type="pres">
      <dgm:prSet presAssocID="{86CF8B08-F94F-4DB0-8147-1F2351B25A58}" presName="Name0" presStyleCnt="0">
        <dgm:presLayoutVars>
          <dgm:dir/>
          <dgm:animLvl val="lvl"/>
          <dgm:resizeHandles val="exact"/>
        </dgm:presLayoutVars>
      </dgm:prSet>
      <dgm:spPr/>
    </dgm:pt>
    <dgm:pt modelId="{E72FA990-B94C-439A-A153-063D2CB73327}" type="pres">
      <dgm:prSet presAssocID="{6CE8D12A-3D82-4922-8D69-FE9458D2D011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49B08BC1-86FF-41D8-9395-649F5EE7B7E8}" type="pres">
      <dgm:prSet presAssocID="{E514816C-2D50-4768-BB78-95BB726424EC}" presName="parTxOnlySpace" presStyleCnt="0"/>
      <dgm:spPr/>
    </dgm:pt>
    <dgm:pt modelId="{437819BB-DA16-4EC8-9F48-7345373CA72C}" type="pres">
      <dgm:prSet presAssocID="{7D0D4D19-8D8B-45C5-9CE1-8B9697291D57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07A10545-06EB-4AFC-ADC4-CAFDF75D8495}" type="pres">
      <dgm:prSet presAssocID="{FB90B68E-77D0-4C32-B513-31B828688341}" presName="parTxOnlySpace" presStyleCnt="0"/>
      <dgm:spPr/>
    </dgm:pt>
    <dgm:pt modelId="{FEEDB8FD-6781-43E8-B4A6-BEA23B87B91B}" type="pres">
      <dgm:prSet presAssocID="{F5A87347-602D-4405-8D13-4446333223FE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E6C97793-62C9-4DCF-AF9A-579957EB1B9C}" type="pres">
      <dgm:prSet presAssocID="{93C397E6-D055-42EF-AA17-A4B6DB816EF4}" presName="parTxOnlySpace" presStyleCnt="0"/>
      <dgm:spPr/>
    </dgm:pt>
    <dgm:pt modelId="{7C82A91F-4FDB-4A72-BE9A-B86030BFFAE2}" type="pres">
      <dgm:prSet presAssocID="{6B6F1FEF-BFB5-41C4-B68A-BD2526055DD8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7CF81FDC-A727-4251-88CD-E66B3A50E990}" type="pres">
      <dgm:prSet presAssocID="{B91D5A2C-E290-4B95-8AA2-423F6B7E09E6}" presName="parTxOnlySpace" presStyleCnt="0"/>
      <dgm:spPr/>
    </dgm:pt>
    <dgm:pt modelId="{4F1578A2-A301-4001-9A32-5A9419CCAFF4}" type="pres">
      <dgm:prSet presAssocID="{B2A57761-E0C5-4B2B-8556-456A9278FB5A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6D135407-9911-4C8C-ACF5-47743ABD2406}" srcId="{86CF8B08-F94F-4DB0-8147-1F2351B25A58}" destId="{B2A57761-E0C5-4B2B-8556-456A9278FB5A}" srcOrd="4" destOrd="0" parTransId="{A6BF5706-2CFE-4448-8CAA-51FFCDEBCFE6}" sibTransId="{9B915BEC-0B3E-4009-BD31-DF29DF9EFD1C}"/>
    <dgm:cxn modelId="{4FB81819-F07B-4F5F-B100-CB373C860CC1}" srcId="{86CF8B08-F94F-4DB0-8147-1F2351B25A58}" destId="{F5A87347-602D-4405-8D13-4446333223FE}" srcOrd="2" destOrd="0" parTransId="{48C23705-9E4A-4A59-80C8-A2A103743387}" sibTransId="{93C397E6-D055-42EF-AA17-A4B6DB816EF4}"/>
    <dgm:cxn modelId="{569C112C-BEB2-4EB5-88A7-F29E9BB38643}" type="presOf" srcId="{B2A57761-E0C5-4B2B-8556-456A9278FB5A}" destId="{4F1578A2-A301-4001-9A32-5A9419CCAFF4}" srcOrd="0" destOrd="0" presId="urn:microsoft.com/office/officeart/2005/8/layout/chevron1"/>
    <dgm:cxn modelId="{CB414033-BDF0-4F07-94EC-2AFF7C020047}" type="presOf" srcId="{6B6F1FEF-BFB5-41C4-B68A-BD2526055DD8}" destId="{7C82A91F-4FDB-4A72-BE9A-B86030BFFAE2}" srcOrd="0" destOrd="0" presId="urn:microsoft.com/office/officeart/2005/8/layout/chevron1"/>
    <dgm:cxn modelId="{B356053B-0326-40B6-9F3C-BB30281B4B93}" type="presOf" srcId="{86CF8B08-F94F-4DB0-8147-1F2351B25A58}" destId="{5BB7CC6E-D992-45B3-8B51-75D61844E250}" srcOrd="0" destOrd="0" presId="urn:microsoft.com/office/officeart/2005/8/layout/chevron1"/>
    <dgm:cxn modelId="{0B03B55E-DBC6-45FF-A2DE-AFFD47D51352}" srcId="{86CF8B08-F94F-4DB0-8147-1F2351B25A58}" destId="{7D0D4D19-8D8B-45C5-9CE1-8B9697291D57}" srcOrd="1" destOrd="0" parTransId="{A74BADA1-F2F9-4B26-802F-62D47E922297}" sibTransId="{FB90B68E-77D0-4C32-B513-31B828688341}"/>
    <dgm:cxn modelId="{F8710052-0A17-42F5-BB8F-DA68309BF43A}" type="presOf" srcId="{F5A87347-602D-4405-8D13-4446333223FE}" destId="{FEEDB8FD-6781-43E8-B4A6-BEA23B87B91B}" srcOrd="0" destOrd="0" presId="urn:microsoft.com/office/officeart/2005/8/layout/chevron1"/>
    <dgm:cxn modelId="{99D24291-F105-4F93-802B-825F468E1DF9}" type="presOf" srcId="{6CE8D12A-3D82-4922-8D69-FE9458D2D011}" destId="{E72FA990-B94C-439A-A153-063D2CB73327}" srcOrd="0" destOrd="0" presId="urn:microsoft.com/office/officeart/2005/8/layout/chevron1"/>
    <dgm:cxn modelId="{1419D6DC-6DDB-44D0-87D0-E913A9E90042}" srcId="{86CF8B08-F94F-4DB0-8147-1F2351B25A58}" destId="{6B6F1FEF-BFB5-41C4-B68A-BD2526055DD8}" srcOrd="3" destOrd="0" parTransId="{1F37EE2F-1BAE-4A75-B7D5-5201A21647E1}" sibTransId="{B91D5A2C-E290-4B95-8AA2-423F6B7E09E6}"/>
    <dgm:cxn modelId="{6857C6E4-45CB-455B-AE39-661D6AF9BC27}" srcId="{86CF8B08-F94F-4DB0-8147-1F2351B25A58}" destId="{6CE8D12A-3D82-4922-8D69-FE9458D2D011}" srcOrd="0" destOrd="0" parTransId="{42EB7DD6-345B-4D09-9D87-79C8F1761807}" sibTransId="{E514816C-2D50-4768-BB78-95BB726424EC}"/>
    <dgm:cxn modelId="{108713FA-239B-42A4-8176-74B171077EAF}" type="presOf" srcId="{7D0D4D19-8D8B-45C5-9CE1-8B9697291D57}" destId="{437819BB-DA16-4EC8-9F48-7345373CA72C}" srcOrd="0" destOrd="0" presId="urn:microsoft.com/office/officeart/2005/8/layout/chevron1"/>
    <dgm:cxn modelId="{5D55BD4B-8893-4B2A-B612-0ADD373D7DFE}" type="presParOf" srcId="{5BB7CC6E-D992-45B3-8B51-75D61844E250}" destId="{E72FA990-B94C-439A-A153-063D2CB73327}" srcOrd="0" destOrd="0" presId="urn:microsoft.com/office/officeart/2005/8/layout/chevron1"/>
    <dgm:cxn modelId="{DCEB1C4D-1BEA-428F-B84F-FD88CE4C7B6D}" type="presParOf" srcId="{5BB7CC6E-D992-45B3-8B51-75D61844E250}" destId="{49B08BC1-86FF-41D8-9395-649F5EE7B7E8}" srcOrd="1" destOrd="0" presId="urn:microsoft.com/office/officeart/2005/8/layout/chevron1"/>
    <dgm:cxn modelId="{C214324A-0AB2-4152-8DEC-16901F0ADD24}" type="presParOf" srcId="{5BB7CC6E-D992-45B3-8B51-75D61844E250}" destId="{437819BB-DA16-4EC8-9F48-7345373CA72C}" srcOrd="2" destOrd="0" presId="urn:microsoft.com/office/officeart/2005/8/layout/chevron1"/>
    <dgm:cxn modelId="{EC56B14E-C07F-412E-99FD-A99F5D12852A}" type="presParOf" srcId="{5BB7CC6E-D992-45B3-8B51-75D61844E250}" destId="{07A10545-06EB-4AFC-ADC4-CAFDF75D8495}" srcOrd="3" destOrd="0" presId="urn:microsoft.com/office/officeart/2005/8/layout/chevron1"/>
    <dgm:cxn modelId="{1ADB306E-20DA-40F9-AE9C-8967D05C0189}" type="presParOf" srcId="{5BB7CC6E-D992-45B3-8B51-75D61844E250}" destId="{FEEDB8FD-6781-43E8-B4A6-BEA23B87B91B}" srcOrd="4" destOrd="0" presId="urn:microsoft.com/office/officeart/2005/8/layout/chevron1"/>
    <dgm:cxn modelId="{917F3780-FD07-4650-A4BB-91702091761D}" type="presParOf" srcId="{5BB7CC6E-D992-45B3-8B51-75D61844E250}" destId="{E6C97793-62C9-4DCF-AF9A-579957EB1B9C}" srcOrd="5" destOrd="0" presId="urn:microsoft.com/office/officeart/2005/8/layout/chevron1"/>
    <dgm:cxn modelId="{E3300CA6-34D7-4C5F-A29A-8EA5EBA4BC57}" type="presParOf" srcId="{5BB7CC6E-D992-45B3-8B51-75D61844E250}" destId="{7C82A91F-4FDB-4A72-BE9A-B86030BFFAE2}" srcOrd="6" destOrd="0" presId="urn:microsoft.com/office/officeart/2005/8/layout/chevron1"/>
    <dgm:cxn modelId="{139A9CEC-C828-44DA-9E5A-59A601B71363}" type="presParOf" srcId="{5BB7CC6E-D992-45B3-8B51-75D61844E250}" destId="{7CF81FDC-A727-4251-88CD-E66B3A50E990}" srcOrd="7" destOrd="0" presId="urn:microsoft.com/office/officeart/2005/8/layout/chevron1"/>
    <dgm:cxn modelId="{50786777-731D-4E4B-AD02-42B62FBAC939}" type="presParOf" srcId="{5BB7CC6E-D992-45B3-8B51-75D61844E250}" destId="{4F1578A2-A301-4001-9A32-5A9419CCAFF4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F436A7-5B82-48FB-8680-912AF084238F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39BBC40-E2D4-403B-8087-6E770F37804F}">
      <dgm:prSet phldrT="[Text]"/>
      <dgm:spPr/>
      <dgm:t>
        <a:bodyPr/>
        <a:lstStyle/>
        <a:p>
          <a:r>
            <a:rPr lang="en-GB" dirty="0"/>
            <a:t>Infrastructure School</a:t>
          </a:r>
        </a:p>
      </dgm:t>
    </dgm:pt>
    <dgm:pt modelId="{9E4F399D-D52B-4F42-9879-C07AFA0953EB}" type="parTrans" cxnId="{3A51AC6B-CA77-4570-8B4A-342CFDC34632}">
      <dgm:prSet/>
      <dgm:spPr/>
      <dgm:t>
        <a:bodyPr/>
        <a:lstStyle/>
        <a:p>
          <a:endParaRPr lang="en-GB"/>
        </a:p>
      </dgm:t>
    </dgm:pt>
    <dgm:pt modelId="{75501FDF-ED33-470C-907C-EBDC5606A0A2}" type="sibTrans" cxnId="{3A51AC6B-CA77-4570-8B4A-342CFDC34632}">
      <dgm:prSet/>
      <dgm:spPr/>
      <dgm:t>
        <a:bodyPr/>
        <a:lstStyle/>
        <a:p>
          <a:endParaRPr lang="en-GB"/>
        </a:p>
      </dgm:t>
    </dgm:pt>
    <dgm:pt modelId="{99E19C03-0766-4807-BB18-B1EA586453E6}">
      <dgm:prSet phldrT="[Text]"/>
      <dgm:spPr/>
      <dgm:t>
        <a:bodyPr/>
        <a:lstStyle/>
        <a:p>
          <a:r>
            <a:rPr lang="en-GB" dirty="0"/>
            <a:t>Assumption</a:t>
          </a:r>
        </a:p>
      </dgm:t>
    </dgm:pt>
    <dgm:pt modelId="{97B03C8C-0E68-4EEF-8B55-F9BE7D3F986D}" type="parTrans" cxnId="{85C62822-87C2-466C-ABE1-57EF7BB5657D}">
      <dgm:prSet/>
      <dgm:spPr/>
      <dgm:t>
        <a:bodyPr/>
        <a:lstStyle/>
        <a:p>
          <a:endParaRPr lang="en-GB"/>
        </a:p>
      </dgm:t>
    </dgm:pt>
    <dgm:pt modelId="{CFBE0E5D-D876-4753-98D5-0C1F44FE4276}" type="sibTrans" cxnId="{85C62822-87C2-466C-ABE1-57EF7BB5657D}">
      <dgm:prSet/>
      <dgm:spPr/>
      <dgm:t>
        <a:bodyPr/>
        <a:lstStyle/>
        <a:p>
          <a:endParaRPr lang="en-GB"/>
        </a:p>
      </dgm:t>
    </dgm:pt>
    <dgm:pt modelId="{72F3B93D-1259-4E5B-9F65-B04E386DC998}">
      <dgm:prSet phldrT="[Text]"/>
      <dgm:spPr/>
      <dgm:t>
        <a:bodyPr/>
        <a:lstStyle/>
        <a:p>
          <a:r>
            <a:rPr lang="en-GB" dirty="0"/>
            <a:t>Goal</a:t>
          </a:r>
        </a:p>
      </dgm:t>
    </dgm:pt>
    <dgm:pt modelId="{D536A56F-4EF5-4C0A-800D-8CD2FFB0576F}" type="parTrans" cxnId="{73EB95F4-D682-4DB0-9D3D-8EACE642F36C}">
      <dgm:prSet/>
      <dgm:spPr/>
      <dgm:t>
        <a:bodyPr/>
        <a:lstStyle/>
        <a:p>
          <a:endParaRPr lang="en-GB"/>
        </a:p>
      </dgm:t>
    </dgm:pt>
    <dgm:pt modelId="{2EE7763D-7490-4DF4-B0B5-EEC0D69CA13F}" type="sibTrans" cxnId="{73EB95F4-D682-4DB0-9D3D-8EACE642F36C}">
      <dgm:prSet/>
      <dgm:spPr/>
      <dgm:t>
        <a:bodyPr/>
        <a:lstStyle/>
        <a:p>
          <a:endParaRPr lang="en-GB"/>
        </a:p>
      </dgm:t>
    </dgm:pt>
    <dgm:pt modelId="{54E080E4-7586-4F28-A7DE-42852D1E8F5D}">
      <dgm:prSet phldrT="[Text]"/>
      <dgm:spPr/>
      <dgm:t>
        <a:bodyPr/>
        <a:lstStyle/>
        <a:p>
          <a:r>
            <a:rPr lang="en-GB" dirty="0"/>
            <a:t>Public   School</a:t>
          </a:r>
        </a:p>
      </dgm:t>
    </dgm:pt>
    <dgm:pt modelId="{700456AD-1EC9-4A6C-BBD4-76A8D434755B}" type="parTrans" cxnId="{0BC9DA94-5DFA-4430-87C4-362DA6126978}">
      <dgm:prSet/>
      <dgm:spPr/>
      <dgm:t>
        <a:bodyPr/>
        <a:lstStyle/>
        <a:p>
          <a:endParaRPr lang="en-GB"/>
        </a:p>
      </dgm:t>
    </dgm:pt>
    <dgm:pt modelId="{950659E6-8DF9-4C12-A3C3-6B1561500848}" type="sibTrans" cxnId="{0BC9DA94-5DFA-4430-87C4-362DA6126978}">
      <dgm:prSet/>
      <dgm:spPr/>
      <dgm:t>
        <a:bodyPr/>
        <a:lstStyle/>
        <a:p>
          <a:endParaRPr lang="en-GB"/>
        </a:p>
      </dgm:t>
    </dgm:pt>
    <dgm:pt modelId="{4B35FC16-A078-4985-818A-4C368E5E670F}">
      <dgm:prSet phldrT="[Text]"/>
      <dgm:spPr/>
      <dgm:t>
        <a:bodyPr/>
        <a:lstStyle/>
        <a:p>
          <a:r>
            <a:rPr lang="en-GB" dirty="0"/>
            <a:t>Assumption</a:t>
          </a:r>
        </a:p>
      </dgm:t>
    </dgm:pt>
    <dgm:pt modelId="{CE8EE594-B46A-45C0-9DCD-480EC3533E58}" type="parTrans" cxnId="{E9334981-DAE2-44D8-AF38-71186EAFE9C5}">
      <dgm:prSet/>
      <dgm:spPr/>
      <dgm:t>
        <a:bodyPr/>
        <a:lstStyle/>
        <a:p>
          <a:endParaRPr lang="en-GB"/>
        </a:p>
      </dgm:t>
    </dgm:pt>
    <dgm:pt modelId="{37B75FFE-36A9-49EB-9E09-8317C0ED38D9}" type="sibTrans" cxnId="{E9334981-DAE2-44D8-AF38-71186EAFE9C5}">
      <dgm:prSet/>
      <dgm:spPr/>
      <dgm:t>
        <a:bodyPr/>
        <a:lstStyle/>
        <a:p>
          <a:endParaRPr lang="en-GB"/>
        </a:p>
      </dgm:t>
    </dgm:pt>
    <dgm:pt modelId="{EADBB98D-D908-4A6F-85F9-D0D2FCAD87B2}">
      <dgm:prSet phldrT="[Text]"/>
      <dgm:spPr/>
      <dgm:t>
        <a:bodyPr/>
        <a:lstStyle/>
        <a:p>
          <a:r>
            <a:rPr lang="en-GB" dirty="0"/>
            <a:t>Goal</a:t>
          </a:r>
        </a:p>
      </dgm:t>
    </dgm:pt>
    <dgm:pt modelId="{D625375B-B7F0-45BA-A3C8-41E59CEB0228}" type="parTrans" cxnId="{7DD6EE0A-C596-4B00-A3D5-177BB944C07B}">
      <dgm:prSet/>
      <dgm:spPr/>
      <dgm:t>
        <a:bodyPr/>
        <a:lstStyle/>
        <a:p>
          <a:endParaRPr lang="en-GB"/>
        </a:p>
      </dgm:t>
    </dgm:pt>
    <dgm:pt modelId="{F2477835-1C4B-4C8B-8675-0ED2B8CE4E2C}" type="sibTrans" cxnId="{7DD6EE0A-C596-4B00-A3D5-177BB944C07B}">
      <dgm:prSet/>
      <dgm:spPr/>
      <dgm:t>
        <a:bodyPr/>
        <a:lstStyle/>
        <a:p>
          <a:endParaRPr lang="en-GB"/>
        </a:p>
      </dgm:t>
    </dgm:pt>
    <dgm:pt modelId="{58A690D1-39D5-40D7-ACD2-8977EC65F559}">
      <dgm:prSet phldrT="[Text]"/>
      <dgm:spPr/>
      <dgm:t>
        <a:bodyPr/>
        <a:lstStyle/>
        <a:p>
          <a:r>
            <a:rPr lang="en-GB" dirty="0"/>
            <a:t>Measurement School</a:t>
          </a:r>
        </a:p>
      </dgm:t>
    </dgm:pt>
    <dgm:pt modelId="{9BE46312-CEFE-41A8-9F57-0C88414C61CE}" type="parTrans" cxnId="{8A199118-5BD2-4E73-8AFF-181458CC8E6B}">
      <dgm:prSet/>
      <dgm:spPr/>
      <dgm:t>
        <a:bodyPr/>
        <a:lstStyle/>
        <a:p>
          <a:endParaRPr lang="en-GB"/>
        </a:p>
      </dgm:t>
    </dgm:pt>
    <dgm:pt modelId="{1C373EE8-2D11-4B80-8F4C-D17ABC00BB55}" type="sibTrans" cxnId="{8A199118-5BD2-4E73-8AFF-181458CC8E6B}">
      <dgm:prSet/>
      <dgm:spPr/>
      <dgm:t>
        <a:bodyPr/>
        <a:lstStyle/>
        <a:p>
          <a:endParaRPr lang="en-GB"/>
        </a:p>
      </dgm:t>
    </dgm:pt>
    <dgm:pt modelId="{BA3343FF-D930-4545-87AF-F3DFF5DE7521}">
      <dgm:prSet phldrT="[Text]"/>
      <dgm:spPr/>
      <dgm:t>
        <a:bodyPr/>
        <a:lstStyle/>
        <a:p>
          <a:r>
            <a:rPr lang="en-GB" dirty="0"/>
            <a:t>Assumption</a:t>
          </a:r>
        </a:p>
      </dgm:t>
    </dgm:pt>
    <dgm:pt modelId="{FA9970A5-F721-4224-BF60-D2606AE04F89}" type="parTrans" cxnId="{AC3B4518-69A0-434C-AC65-38E8243481D3}">
      <dgm:prSet/>
      <dgm:spPr/>
      <dgm:t>
        <a:bodyPr/>
        <a:lstStyle/>
        <a:p>
          <a:endParaRPr lang="en-GB"/>
        </a:p>
      </dgm:t>
    </dgm:pt>
    <dgm:pt modelId="{71E673C5-8702-4EFA-B073-4E78FB78C369}" type="sibTrans" cxnId="{AC3B4518-69A0-434C-AC65-38E8243481D3}">
      <dgm:prSet/>
      <dgm:spPr/>
      <dgm:t>
        <a:bodyPr/>
        <a:lstStyle/>
        <a:p>
          <a:endParaRPr lang="en-GB"/>
        </a:p>
      </dgm:t>
    </dgm:pt>
    <dgm:pt modelId="{472A7EBB-5169-4E40-8BAA-2DBAE4F4D99E}">
      <dgm:prSet phldrT="[Text]"/>
      <dgm:spPr/>
      <dgm:t>
        <a:bodyPr/>
        <a:lstStyle/>
        <a:p>
          <a:r>
            <a:rPr lang="en-GB" dirty="0"/>
            <a:t>Efficient research depends on the available tools and applications</a:t>
          </a:r>
        </a:p>
      </dgm:t>
    </dgm:pt>
    <dgm:pt modelId="{EBC8ED2C-1318-4817-9424-CFB487DD08FA}" type="parTrans" cxnId="{B2FFEADA-3F60-4140-9312-2E1B30FC35AC}">
      <dgm:prSet/>
      <dgm:spPr/>
      <dgm:t>
        <a:bodyPr/>
        <a:lstStyle/>
        <a:p>
          <a:endParaRPr lang="en-GB"/>
        </a:p>
      </dgm:t>
    </dgm:pt>
    <dgm:pt modelId="{8C5A3E82-392A-4235-A11D-0A11FB0EA06C}" type="sibTrans" cxnId="{B2FFEADA-3F60-4140-9312-2E1B30FC35AC}">
      <dgm:prSet/>
      <dgm:spPr/>
      <dgm:t>
        <a:bodyPr/>
        <a:lstStyle/>
        <a:p>
          <a:endParaRPr lang="en-GB"/>
        </a:p>
      </dgm:t>
    </dgm:pt>
    <dgm:pt modelId="{7440D889-B031-423B-BDAB-BE56982152B1}">
      <dgm:prSet phldrT="[Text]"/>
      <dgm:spPr/>
      <dgm:t>
        <a:bodyPr/>
        <a:lstStyle/>
        <a:p>
          <a:r>
            <a:rPr lang="en-GB" dirty="0"/>
            <a:t>Democratic School</a:t>
          </a:r>
        </a:p>
      </dgm:t>
    </dgm:pt>
    <dgm:pt modelId="{22F72F20-E4F2-458C-8C4E-F3062B47738C}" type="parTrans" cxnId="{CBB503A1-4FE5-4674-A6D3-05979109D63A}">
      <dgm:prSet/>
      <dgm:spPr/>
      <dgm:t>
        <a:bodyPr/>
        <a:lstStyle/>
        <a:p>
          <a:endParaRPr lang="en-GB"/>
        </a:p>
      </dgm:t>
    </dgm:pt>
    <dgm:pt modelId="{4D7E98C6-E70C-4CA0-A163-960F7DFD62EC}" type="sibTrans" cxnId="{CBB503A1-4FE5-4674-A6D3-05979109D63A}">
      <dgm:prSet/>
      <dgm:spPr/>
      <dgm:t>
        <a:bodyPr/>
        <a:lstStyle/>
        <a:p>
          <a:endParaRPr lang="en-GB"/>
        </a:p>
      </dgm:t>
    </dgm:pt>
    <dgm:pt modelId="{4E78139F-B15D-400F-A8A0-436D7B4E949F}">
      <dgm:prSet phldrT="[Text]"/>
      <dgm:spPr/>
      <dgm:t>
        <a:bodyPr/>
        <a:lstStyle/>
        <a:p>
          <a:r>
            <a:rPr lang="en-GB" dirty="0"/>
            <a:t>Pragmatic School</a:t>
          </a:r>
        </a:p>
      </dgm:t>
    </dgm:pt>
    <dgm:pt modelId="{1ECA7D29-FAAF-4733-B3F3-300DD89C782E}" type="parTrans" cxnId="{7D98E6E1-9AC3-44D4-9857-2646176CF2EE}">
      <dgm:prSet/>
      <dgm:spPr/>
      <dgm:t>
        <a:bodyPr/>
        <a:lstStyle/>
        <a:p>
          <a:endParaRPr lang="en-GB"/>
        </a:p>
      </dgm:t>
    </dgm:pt>
    <dgm:pt modelId="{7CF18659-59AB-4992-90B9-2629574CF8B5}" type="sibTrans" cxnId="{7D98E6E1-9AC3-44D4-9857-2646176CF2EE}">
      <dgm:prSet/>
      <dgm:spPr/>
      <dgm:t>
        <a:bodyPr/>
        <a:lstStyle/>
        <a:p>
          <a:endParaRPr lang="en-GB"/>
        </a:p>
      </dgm:t>
    </dgm:pt>
    <dgm:pt modelId="{F3BA2B55-0745-450A-B092-C61729B446AB}">
      <dgm:prSet phldrT="[Text]"/>
      <dgm:spPr/>
      <dgm:t>
        <a:bodyPr/>
        <a:lstStyle/>
        <a:p>
          <a:r>
            <a:rPr lang="en-GB" dirty="0"/>
            <a:t>Goal</a:t>
          </a:r>
        </a:p>
      </dgm:t>
    </dgm:pt>
    <dgm:pt modelId="{2FFD9849-CC44-41F8-9700-7EA63500363D}" type="parTrans" cxnId="{87FC5E1F-39BE-43EB-9489-6BC5D69D541D}">
      <dgm:prSet/>
      <dgm:spPr/>
      <dgm:t>
        <a:bodyPr/>
        <a:lstStyle/>
        <a:p>
          <a:endParaRPr lang="en-GB"/>
        </a:p>
      </dgm:t>
    </dgm:pt>
    <dgm:pt modelId="{81981295-8E57-4DA0-8F08-454BD9DE87D5}" type="sibTrans" cxnId="{87FC5E1F-39BE-43EB-9489-6BC5D69D541D}">
      <dgm:prSet/>
      <dgm:spPr/>
      <dgm:t>
        <a:bodyPr/>
        <a:lstStyle/>
        <a:p>
          <a:endParaRPr lang="en-GB"/>
        </a:p>
      </dgm:t>
    </dgm:pt>
    <dgm:pt modelId="{0186F28B-9BA4-4A55-92B6-BA74DF2A0DB2}">
      <dgm:prSet phldrT="[Text]"/>
      <dgm:spPr/>
      <dgm:t>
        <a:bodyPr/>
        <a:lstStyle/>
        <a:p>
          <a:r>
            <a:rPr lang="en-GB" dirty="0"/>
            <a:t>Assumption</a:t>
          </a:r>
        </a:p>
      </dgm:t>
    </dgm:pt>
    <dgm:pt modelId="{08EB4293-7398-4608-B74E-ABED25319FB8}" type="parTrans" cxnId="{033352EF-61EF-4780-B07E-BDA1D008072E}">
      <dgm:prSet/>
      <dgm:spPr/>
      <dgm:t>
        <a:bodyPr/>
        <a:lstStyle/>
        <a:p>
          <a:endParaRPr lang="en-GB"/>
        </a:p>
      </dgm:t>
    </dgm:pt>
    <dgm:pt modelId="{94F82760-7235-423F-A691-D405FB69961E}" type="sibTrans" cxnId="{033352EF-61EF-4780-B07E-BDA1D008072E}">
      <dgm:prSet/>
      <dgm:spPr/>
      <dgm:t>
        <a:bodyPr/>
        <a:lstStyle/>
        <a:p>
          <a:endParaRPr lang="en-GB"/>
        </a:p>
      </dgm:t>
    </dgm:pt>
    <dgm:pt modelId="{5A017C1C-A171-43FA-A43D-F2045C279DAD}">
      <dgm:prSet phldrT="[Text]"/>
      <dgm:spPr/>
      <dgm:t>
        <a:bodyPr/>
        <a:lstStyle/>
        <a:p>
          <a:r>
            <a:rPr lang="en-GB" dirty="0"/>
            <a:t>Goal</a:t>
          </a:r>
        </a:p>
      </dgm:t>
    </dgm:pt>
    <dgm:pt modelId="{8E1061F8-F958-4DE0-85A0-F406215EED5D}" type="parTrans" cxnId="{A52CC336-1054-467E-9407-AFAA3F901B67}">
      <dgm:prSet/>
      <dgm:spPr/>
      <dgm:t>
        <a:bodyPr/>
        <a:lstStyle/>
        <a:p>
          <a:endParaRPr lang="en-GB"/>
        </a:p>
      </dgm:t>
    </dgm:pt>
    <dgm:pt modelId="{0392F072-D10C-4193-97FB-5C1880480267}" type="sibTrans" cxnId="{A52CC336-1054-467E-9407-AFAA3F901B67}">
      <dgm:prSet/>
      <dgm:spPr/>
      <dgm:t>
        <a:bodyPr/>
        <a:lstStyle/>
        <a:p>
          <a:endParaRPr lang="en-GB"/>
        </a:p>
      </dgm:t>
    </dgm:pt>
    <dgm:pt modelId="{71F0B4A2-FB67-48C0-A2ED-A8C321B1AEE6}">
      <dgm:prSet phldrT="[Text]"/>
      <dgm:spPr/>
      <dgm:t>
        <a:bodyPr/>
        <a:lstStyle/>
        <a:p>
          <a:r>
            <a:rPr lang="en-GB" dirty="0"/>
            <a:t>Assumption</a:t>
          </a:r>
        </a:p>
      </dgm:t>
    </dgm:pt>
    <dgm:pt modelId="{DCD51DB7-1316-4B4B-94D0-A635B8EC78E8}" type="parTrans" cxnId="{6C266A2D-C553-4E19-8E7E-4A58BD71B401}">
      <dgm:prSet/>
      <dgm:spPr/>
      <dgm:t>
        <a:bodyPr/>
        <a:lstStyle/>
        <a:p>
          <a:endParaRPr lang="en-GB"/>
        </a:p>
      </dgm:t>
    </dgm:pt>
    <dgm:pt modelId="{F0FC30A5-82D5-4207-91B2-4E62CD8B1CFB}" type="sibTrans" cxnId="{6C266A2D-C553-4E19-8E7E-4A58BD71B401}">
      <dgm:prSet/>
      <dgm:spPr/>
      <dgm:t>
        <a:bodyPr/>
        <a:lstStyle/>
        <a:p>
          <a:endParaRPr lang="en-GB"/>
        </a:p>
      </dgm:t>
    </dgm:pt>
    <dgm:pt modelId="{2147A0E4-D889-4E8B-80EE-F6956046742B}">
      <dgm:prSet phldrT="[Text]"/>
      <dgm:spPr/>
      <dgm:t>
        <a:bodyPr/>
        <a:lstStyle/>
        <a:p>
          <a:r>
            <a:rPr lang="en-GB" dirty="0"/>
            <a:t>Goal</a:t>
          </a:r>
        </a:p>
      </dgm:t>
    </dgm:pt>
    <dgm:pt modelId="{3BA27EC7-ECFF-465B-BB36-9B191B802C0B}" type="parTrans" cxnId="{F7E85226-02F9-4CAE-87F9-E40FE101A245}">
      <dgm:prSet/>
      <dgm:spPr/>
      <dgm:t>
        <a:bodyPr/>
        <a:lstStyle/>
        <a:p>
          <a:endParaRPr lang="en-GB"/>
        </a:p>
      </dgm:t>
    </dgm:pt>
    <dgm:pt modelId="{C7B2E40E-9F48-487D-AB03-05954F143B33}" type="sibTrans" cxnId="{F7E85226-02F9-4CAE-87F9-E40FE101A245}">
      <dgm:prSet/>
      <dgm:spPr/>
      <dgm:t>
        <a:bodyPr/>
        <a:lstStyle/>
        <a:p>
          <a:endParaRPr lang="en-GB"/>
        </a:p>
      </dgm:t>
    </dgm:pt>
    <dgm:pt modelId="{BF37928E-F600-4D7B-8348-DA9B9B7F6C85}">
      <dgm:prSet phldrT="[Text]"/>
      <dgm:spPr/>
      <dgm:t>
        <a:bodyPr/>
        <a:lstStyle/>
        <a:p>
          <a:r>
            <a:rPr lang="en-GB" dirty="0"/>
            <a:t>Creating openly available platforms, tools and services for scientists</a:t>
          </a:r>
        </a:p>
      </dgm:t>
    </dgm:pt>
    <dgm:pt modelId="{B6B0273F-846A-491D-A452-176854F06FE5}" type="parTrans" cxnId="{A2D1E1E4-68A9-453B-BBD0-0FD1061FEFF7}">
      <dgm:prSet/>
      <dgm:spPr/>
      <dgm:t>
        <a:bodyPr/>
        <a:lstStyle/>
        <a:p>
          <a:endParaRPr lang="en-GB"/>
        </a:p>
      </dgm:t>
    </dgm:pt>
    <dgm:pt modelId="{DDD74A85-060E-4BD2-AED0-AC46809BC2E6}" type="sibTrans" cxnId="{A2D1E1E4-68A9-453B-BBD0-0FD1061FEFF7}">
      <dgm:prSet/>
      <dgm:spPr/>
      <dgm:t>
        <a:bodyPr/>
        <a:lstStyle/>
        <a:p>
          <a:endParaRPr lang="en-GB"/>
        </a:p>
      </dgm:t>
    </dgm:pt>
    <dgm:pt modelId="{9E7914FD-3241-4459-BD15-C6CA3D96490A}">
      <dgm:prSet phldrT="[Text]"/>
      <dgm:spPr/>
      <dgm:t>
        <a:bodyPr/>
        <a:lstStyle/>
        <a:p>
          <a:r>
            <a:rPr lang="en-GB" dirty="0"/>
            <a:t>Science needs to be made accessible to the public</a:t>
          </a:r>
        </a:p>
      </dgm:t>
    </dgm:pt>
    <dgm:pt modelId="{9F78C03C-6472-4306-A611-8466532B1978}" type="parTrans" cxnId="{149F9EF5-879B-4B75-BE08-5935FF53EEA2}">
      <dgm:prSet/>
      <dgm:spPr/>
      <dgm:t>
        <a:bodyPr/>
        <a:lstStyle/>
        <a:p>
          <a:endParaRPr lang="en-GB"/>
        </a:p>
      </dgm:t>
    </dgm:pt>
    <dgm:pt modelId="{E53DF0B5-99CD-4474-BE31-EA13CF6A87AF}" type="sibTrans" cxnId="{149F9EF5-879B-4B75-BE08-5935FF53EEA2}">
      <dgm:prSet/>
      <dgm:spPr/>
      <dgm:t>
        <a:bodyPr/>
        <a:lstStyle/>
        <a:p>
          <a:endParaRPr lang="en-GB"/>
        </a:p>
      </dgm:t>
    </dgm:pt>
    <dgm:pt modelId="{FA7DB75D-D861-47E3-97A3-34A470D824D2}">
      <dgm:prSet phldrT="[Text]"/>
      <dgm:spPr/>
      <dgm:t>
        <a:bodyPr/>
        <a:lstStyle/>
        <a:p>
          <a:r>
            <a:rPr lang="en-GB" dirty="0"/>
            <a:t>Making science accessible for citizens</a:t>
          </a:r>
        </a:p>
      </dgm:t>
    </dgm:pt>
    <dgm:pt modelId="{82EEA876-F099-4D21-802C-BE904339377F}" type="parTrans" cxnId="{92DD1960-B0EE-4268-A950-18A773AE0EE3}">
      <dgm:prSet/>
      <dgm:spPr/>
      <dgm:t>
        <a:bodyPr/>
        <a:lstStyle/>
        <a:p>
          <a:endParaRPr lang="en-GB"/>
        </a:p>
      </dgm:t>
    </dgm:pt>
    <dgm:pt modelId="{34EF9C9C-D588-4499-9EBA-23996B0DDA2F}" type="sibTrans" cxnId="{92DD1960-B0EE-4268-A950-18A773AE0EE3}">
      <dgm:prSet/>
      <dgm:spPr/>
      <dgm:t>
        <a:bodyPr/>
        <a:lstStyle/>
        <a:p>
          <a:endParaRPr lang="en-GB"/>
        </a:p>
      </dgm:t>
    </dgm:pt>
    <dgm:pt modelId="{BC1CB1CF-2D7E-40FE-A612-10578D7C51F5}">
      <dgm:prSet phldrT="[Text]"/>
      <dgm:spPr/>
      <dgm:t>
        <a:bodyPr/>
        <a:lstStyle/>
        <a:p>
          <a:r>
            <a:rPr lang="en-GB" dirty="0"/>
            <a:t>Scientific contributions today need alternative impact measurements</a:t>
          </a:r>
        </a:p>
      </dgm:t>
    </dgm:pt>
    <dgm:pt modelId="{089D6E8A-3EF9-4A72-BB12-2D1B43DF5772}" type="parTrans" cxnId="{F32C0E9C-5E68-435C-A431-8893BFC0AEA2}">
      <dgm:prSet/>
      <dgm:spPr/>
      <dgm:t>
        <a:bodyPr/>
        <a:lstStyle/>
        <a:p>
          <a:endParaRPr lang="en-GB"/>
        </a:p>
      </dgm:t>
    </dgm:pt>
    <dgm:pt modelId="{294FFA5B-C8A7-4C01-8294-601968119EC9}" type="sibTrans" cxnId="{F32C0E9C-5E68-435C-A431-8893BFC0AEA2}">
      <dgm:prSet/>
      <dgm:spPr/>
      <dgm:t>
        <a:bodyPr/>
        <a:lstStyle/>
        <a:p>
          <a:endParaRPr lang="en-GB"/>
        </a:p>
      </dgm:t>
    </dgm:pt>
    <dgm:pt modelId="{77662F35-3CFF-4BE1-82F4-A728C2F7F933}">
      <dgm:prSet phldrT="[Text]"/>
      <dgm:spPr/>
      <dgm:t>
        <a:bodyPr/>
        <a:lstStyle/>
        <a:p>
          <a:r>
            <a:rPr lang="en-GB" dirty="0"/>
            <a:t>Developing an alternative metric system for scientific impact</a:t>
          </a:r>
        </a:p>
      </dgm:t>
    </dgm:pt>
    <dgm:pt modelId="{EEA97CB4-717D-4C83-AD8E-B5603BB6DCD3}" type="parTrans" cxnId="{BB6DF8F3-F269-44F0-9352-114CC92CEAE0}">
      <dgm:prSet/>
      <dgm:spPr/>
      <dgm:t>
        <a:bodyPr/>
        <a:lstStyle/>
        <a:p>
          <a:endParaRPr lang="en-GB"/>
        </a:p>
      </dgm:t>
    </dgm:pt>
    <dgm:pt modelId="{04736346-FDB9-4B84-BD9D-195DA52E3B7F}" type="sibTrans" cxnId="{BB6DF8F3-F269-44F0-9352-114CC92CEAE0}">
      <dgm:prSet/>
      <dgm:spPr/>
      <dgm:t>
        <a:bodyPr/>
        <a:lstStyle/>
        <a:p>
          <a:endParaRPr lang="en-GB"/>
        </a:p>
      </dgm:t>
    </dgm:pt>
    <dgm:pt modelId="{A4FE1438-4924-47A9-A506-A266B5FD0934}">
      <dgm:prSet phldrT="[Text]"/>
      <dgm:spPr/>
      <dgm:t>
        <a:bodyPr/>
        <a:lstStyle/>
        <a:p>
          <a:r>
            <a:rPr lang="en-GB" dirty="0"/>
            <a:t>The access to knowledge is unequally distributed</a:t>
          </a:r>
        </a:p>
      </dgm:t>
    </dgm:pt>
    <dgm:pt modelId="{253C43F0-8DB6-4C4F-B3D1-9DC21A408408}" type="parTrans" cxnId="{1FCB90B5-A86D-411F-AC89-FCD4D1D46931}">
      <dgm:prSet/>
      <dgm:spPr/>
      <dgm:t>
        <a:bodyPr/>
        <a:lstStyle/>
        <a:p>
          <a:endParaRPr lang="en-GB"/>
        </a:p>
      </dgm:t>
    </dgm:pt>
    <dgm:pt modelId="{E0D00CC8-E322-4A8C-83D7-CAED1379901A}" type="sibTrans" cxnId="{1FCB90B5-A86D-411F-AC89-FCD4D1D46931}">
      <dgm:prSet/>
      <dgm:spPr/>
      <dgm:t>
        <a:bodyPr/>
        <a:lstStyle/>
        <a:p>
          <a:endParaRPr lang="en-GB"/>
        </a:p>
      </dgm:t>
    </dgm:pt>
    <dgm:pt modelId="{F78764BD-F4B2-40E6-A168-72F602FDD895}">
      <dgm:prSet phldrT="[Text]"/>
      <dgm:spPr/>
      <dgm:t>
        <a:bodyPr/>
        <a:lstStyle/>
        <a:p>
          <a:r>
            <a:rPr lang="en-GB" dirty="0"/>
            <a:t>Making knowledge freely available to everyone</a:t>
          </a:r>
        </a:p>
      </dgm:t>
    </dgm:pt>
    <dgm:pt modelId="{2780A717-849B-47CB-87D0-41587FCE6A00}" type="parTrans" cxnId="{2F4E151E-5F3D-4CC1-9B33-55DA84DC62B7}">
      <dgm:prSet/>
      <dgm:spPr/>
      <dgm:t>
        <a:bodyPr/>
        <a:lstStyle/>
        <a:p>
          <a:endParaRPr lang="en-GB"/>
        </a:p>
      </dgm:t>
    </dgm:pt>
    <dgm:pt modelId="{AB49E4B5-D1EB-4EDF-A761-1E77C46CA8D2}" type="sibTrans" cxnId="{2F4E151E-5F3D-4CC1-9B33-55DA84DC62B7}">
      <dgm:prSet/>
      <dgm:spPr/>
      <dgm:t>
        <a:bodyPr/>
        <a:lstStyle/>
        <a:p>
          <a:endParaRPr lang="en-GB"/>
        </a:p>
      </dgm:t>
    </dgm:pt>
    <dgm:pt modelId="{0FE95B7B-B230-4550-A345-A6854ADA3A58}">
      <dgm:prSet phldrT="[Text]"/>
      <dgm:spPr/>
      <dgm:t>
        <a:bodyPr/>
        <a:lstStyle/>
        <a:p>
          <a:r>
            <a:rPr lang="en-GB" dirty="0"/>
            <a:t>Knowledge creation could be more efficient if scientists worked together</a:t>
          </a:r>
        </a:p>
      </dgm:t>
    </dgm:pt>
    <dgm:pt modelId="{C6668341-3F3B-475B-BF87-0C27EA5CFD7D}" type="parTrans" cxnId="{292C29FD-1C41-4D40-A559-2FDDB9A9EB80}">
      <dgm:prSet/>
      <dgm:spPr/>
      <dgm:t>
        <a:bodyPr/>
        <a:lstStyle/>
        <a:p>
          <a:endParaRPr lang="en-GB"/>
        </a:p>
      </dgm:t>
    </dgm:pt>
    <dgm:pt modelId="{6DF76C39-E953-4232-8306-5B9E4F87465A}" type="sibTrans" cxnId="{292C29FD-1C41-4D40-A559-2FDDB9A9EB80}">
      <dgm:prSet/>
      <dgm:spPr/>
      <dgm:t>
        <a:bodyPr/>
        <a:lstStyle/>
        <a:p>
          <a:endParaRPr lang="en-GB"/>
        </a:p>
      </dgm:t>
    </dgm:pt>
    <dgm:pt modelId="{A7DFB629-5728-44B3-9851-0C0963A941F1}">
      <dgm:prSet phldrT="[Text]"/>
      <dgm:spPr/>
      <dgm:t>
        <a:bodyPr/>
        <a:lstStyle/>
        <a:p>
          <a:r>
            <a:rPr lang="en-GB" dirty="0"/>
            <a:t>Making the process of knowledge creation more efficient and goal orientated</a:t>
          </a:r>
        </a:p>
      </dgm:t>
    </dgm:pt>
    <dgm:pt modelId="{2664BCF7-6BC9-4C90-A330-2FE04E7DAA09}" type="parTrans" cxnId="{29D28E1A-6C16-4F30-B493-D196FD755FFF}">
      <dgm:prSet/>
      <dgm:spPr/>
      <dgm:t>
        <a:bodyPr/>
        <a:lstStyle/>
        <a:p>
          <a:endParaRPr lang="en-GB"/>
        </a:p>
      </dgm:t>
    </dgm:pt>
    <dgm:pt modelId="{D0A33F57-75A9-4B1B-8003-50A65DEA35D6}" type="sibTrans" cxnId="{29D28E1A-6C16-4F30-B493-D196FD755FFF}">
      <dgm:prSet/>
      <dgm:spPr/>
      <dgm:t>
        <a:bodyPr/>
        <a:lstStyle/>
        <a:p>
          <a:endParaRPr lang="en-GB"/>
        </a:p>
      </dgm:t>
    </dgm:pt>
    <dgm:pt modelId="{6E108D9F-D10E-4499-97F3-350CF78EABEA}" type="pres">
      <dgm:prSet presAssocID="{78F436A7-5B82-48FB-8680-912AF084238F}" presName="theList" presStyleCnt="0">
        <dgm:presLayoutVars>
          <dgm:dir/>
          <dgm:animLvl val="lvl"/>
          <dgm:resizeHandles val="exact"/>
        </dgm:presLayoutVars>
      </dgm:prSet>
      <dgm:spPr/>
    </dgm:pt>
    <dgm:pt modelId="{5D959D01-104E-4C87-BD7D-60C846DA3169}" type="pres">
      <dgm:prSet presAssocID="{339BBC40-E2D4-403B-8087-6E770F37804F}" presName="compNode" presStyleCnt="0"/>
      <dgm:spPr/>
    </dgm:pt>
    <dgm:pt modelId="{2811F95E-C4F2-44FA-85E2-E947C706CAD1}" type="pres">
      <dgm:prSet presAssocID="{339BBC40-E2D4-403B-8087-6E770F37804F}" presName="aNode" presStyleLbl="bgShp" presStyleIdx="0" presStyleCnt="5"/>
      <dgm:spPr/>
    </dgm:pt>
    <dgm:pt modelId="{570FD150-1BD0-42A2-B448-DA5B61693E92}" type="pres">
      <dgm:prSet presAssocID="{339BBC40-E2D4-403B-8087-6E770F37804F}" presName="textNode" presStyleLbl="bgShp" presStyleIdx="0" presStyleCnt="5"/>
      <dgm:spPr/>
    </dgm:pt>
    <dgm:pt modelId="{BFA41DEC-FBD0-4772-92A1-CA45D759CCFD}" type="pres">
      <dgm:prSet presAssocID="{339BBC40-E2D4-403B-8087-6E770F37804F}" presName="compChildNode" presStyleCnt="0"/>
      <dgm:spPr/>
    </dgm:pt>
    <dgm:pt modelId="{3EA0F207-9545-4589-BF9A-681DE3F154D4}" type="pres">
      <dgm:prSet presAssocID="{339BBC40-E2D4-403B-8087-6E770F37804F}" presName="theInnerList" presStyleCnt="0"/>
      <dgm:spPr/>
    </dgm:pt>
    <dgm:pt modelId="{ABAF277F-8A7E-4684-941C-91167DFAFA0E}" type="pres">
      <dgm:prSet presAssocID="{99E19C03-0766-4807-BB18-B1EA586453E6}" presName="childNode" presStyleLbl="node1" presStyleIdx="0" presStyleCnt="10">
        <dgm:presLayoutVars>
          <dgm:bulletEnabled val="1"/>
        </dgm:presLayoutVars>
      </dgm:prSet>
      <dgm:spPr/>
    </dgm:pt>
    <dgm:pt modelId="{DFD2244B-AD7F-4122-A7B5-E4982300CE64}" type="pres">
      <dgm:prSet presAssocID="{99E19C03-0766-4807-BB18-B1EA586453E6}" presName="aSpace2" presStyleCnt="0"/>
      <dgm:spPr/>
    </dgm:pt>
    <dgm:pt modelId="{4B1FD9FB-A38C-4EE7-9854-016EE9F61932}" type="pres">
      <dgm:prSet presAssocID="{72F3B93D-1259-4E5B-9F65-B04E386DC998}" presName="childNode" presStyleLbl="node1" presStyleIdx="1" presStyleCnt="10">
        <dgm:presLayoutVars>
          <dgm:bulletEnabled val="1"/>
        </dgm:presLayoutVars>
      </dgm:prSet>
      <dgm:spPr/>
    </dgm:pt>
    <dgm:pt modelId="{9C1FBFF9-DA25-46DA-A2B8-403DE2BC31E1}" type="pres">
      <dgm:prSet presAssocID="{339BBC40-E2D4-403B-8087-6E770F37804F}" presName="aSpace" presStyleCnt="0"/>
      <dgm:spPr/>
    </dgm:pt>
    <dgm:pt modelId="{1685AB2F-D572-4645-B1AF-74BE826087EF}" type="pres">
      <dgm:prSet presAssocID="{54E080E4-7586-4F28-A7DE-42852D1E8F5D}" presName="compNode" presStyleCnt="0"/>
      <dgm:spPr/>
    </dgm:pt>
    <dgm:pt modelId="{E490EB45-0C95-45D7-AF7F-5F06BE6F31D5}" type="pres">
      <dgm:prSet presAssocID="{54E080E4-7586-4F28-A7DE-42852D1E8F5D}" presName="aNode" presStyleLbl="bgShp" presStyleIdx="1" presStyleCnt="5"/>
      <dgm:spPr/>
    </dgm:pt>
    <dgm:pt modelId="{8018E92E-EA78-4F1D-907D-03FC58DBBA12}" type="pres">
      <dgm:prSet presAssocID="{54E080E4-7586-4F28-A7DE-42852D1E8F5D}" presName="textNode" presStyleLbl="bgShp" presStyleIdx="1" presStyleCnt="5"/>
      <dgm:spPr/>
    </dgm:pt>
    <dgm:pt modelId="{2C174D6F-787B-45CB-AC9A-26140E7F76E4}" type="pres">
      <dgm:prSet presAssocID="{54E080E4-7586-4F28-A7DE-42852D1E8F5D}" presName="compChildNode" presStyleCnt="0"/>
      <dgm:spPr/>
    </dgm:pt>
    <dgm:pt modelId="{AC6AE096-8933-439E-B319-22812B9AF959}" type="pres">
      <dgm:prSet presAssocID="{54E080E4-7586-4F28-A7DE-42852D1E8F5D}" presName="theInnerList" presStyleCnt="0"/>
      <dgm:spPr/>
    </dgm:pt>
    <dgm:pt modelId="{9227CF35-FD08-4037-A98B-976C9C45C968}" type="pres">
      <dgm:prSet presAssocID="{4B35FC16-A078-4985-818A-4C368E5E670F}" presName="childNode" presStyleLbl="node1" presStyleIdx="2" presStyleCnt="10">
        <dgm:presLayoutVars>
          <dgm:bulletEnabled val="1"/>
        </dgm:presLayoutVars>
      </dgm:prSet>
      <dgm:spPr/>
    </dgm:pt>
    <dgm:pt modelId="{6BB6F278-6283-43FC-8D4B-94A99F24D145}" type="pres">
      <dgm:prSet presAssocID="{4B35FC16-A078-4985-818A-4C368E5E670F}" presName="aSpace2" presStyleCnt="0"/>
      <dgm:spPr/>
    </dgm:pt>
    <dgm:pt modelId="{9443025B-06A7-4714-868B-FB7C82378912}" type="pres">
      <dgm:prSet presAssocID="{EADBB98D-D908-4A6F-85F9-D0D2FCAD87B2}" presName="childNode" presStyleLbl="node1" presStyleIdx="3" presStyleCnt="10">
        <dgm:presLayoutVars>
          <dgm:bulletEnabled val="1"/>
        </dgm:presLayoutVars>
      </dgm:prSet>
      <dgm:spPr/>
    </dgm:pt>
    <dgm:pt modelId="{A7B7EE25-F2AF-4F78-81B1-FF25C5FE5F0C}" type="pres">
      <dgm:prSet presAssocID="{54E080E4-7586-4F28-A7DE-42852D1E8F5D}" presName="aSpace" presStyleCnt="0"/>
      <dgm:spPr/>
    </dgm:pt>
    <dgm:pt modelId="{349208E1-C35F-4C75-91BB-AB92A42D188E}" type="pres">
      <dgm:prSet presAssocID="{58A690D1-39D5-40D7-ACD2-8977EC65F559}" presName="compNode" presStyleCnt="0"/>
      <dgm:spPr/>
    </dgm:pt>
    <dgm:pt modelId="{62DD7986-6F99-4487-858E-3E1F00AD65AA}" type="pres">
      <dgm:prSet presAssocID="{58A690D1-39D5-40D7-ACD2-8977EC65F559}" presName="aNode" presStyleLbl="bgShp" presStyleIdx="2" presStyleCnt="5"/>
      <dgm:spPr/>
    </dgm:pt>
    <dgm:pt modelId="{BC0A598E-741C-461E-A293-1611F3E5FD54}" type="pres">
      <dgm:prSet presAssocID="{58A690D1-39D5-40D7-ACD2-8977EC65F559}" presName="textNode" presStyleLbl="bgShp" presStyleIdx="2" presStyleCnt="5"/>
      <dgm:spPr/>
    </dgm:pt>
    <dgm:pt modelId="{69EDE7CA-259B-4A74-AE4B-C18614023467}" type="pres">
      <dgm:prSet presAssocID="{58A690D1-39D5-40D7-ACD2-8977EC65F559}" presName="compChildNode" presStyleCnt="0"/>
      <dgm:spPr/>
    </dgm:pt>
    <dgm:pt modelId="{35D4A1EA-197B-4F3B-9855-1A48662B00F6}" type="pres">
      <dgm:prSet presAssocID="{58A690D1-39D5-40D7-ACD2-8977EC65F559}" presName="theInnerList" presStyleCnt="0"/>
      <dgm:spPr/>
    </dgm:pt>
    <dgm:pt modelId="{5E0C2986-B50E-436F-9F72-335B4E3EFA41}" type="pres">
      <dgm:prSet presAssocID="{BA3343FF-D930-4545-87AF-F3DFF5DE7521}" presName="childNode" presStyleLbl="node1" presStyleIdx="4" presStyleCnt="10">
        <dgm:presLayoutVars>
          <dgm:bulletEnabled val="1"/>
        </dgm:presLayoutVars>
      </dgm:prSet>
      <dgm:spPr/>
    </dgm:pt>
    <dgm:pt modelId="{F7783B29-68AA-43CA-96F7-627827B48293}" type="pres">
      <dgm:prSet presAssocID="{BA3343FF-D930-4545-87AF-F3DFF5DE7521}" presName="aSpace2" presStyleCnt="0"/>
      <dgm:spPr/>
    </dgm:pt>
    <dgm:pt modelId="{B86DF815-9F64-4C19-A21C-DBE89C60FA5E}" type="pres">
      <dgm:prSet presAssocID="{F3BA2B55-0745-450A-B092-C61729B446AB}" presName="childNode" presStyleLbl="node1" presStyleIdx="5" presStyleCnt="10">
        <dgm:presLayoutVars>
          <dgm:bulletEnabled val="1"/>
        </dgm:presLayoutVars>
      </dgm:prSet>
      <dgm:spPr/>
    </dgm:pt>
    <dgm:pt modelId="{631F8DFB-3DAD-48A9-A64A-CFE26B710391}" type="pres">
      <dgm:prSet presAssocID="{58A690D1-39D5-40D7-ACD2-8977EC65F559}" presName="aSpace" presStyleCnt="0"/>
      <dgm:spPr/>
    </dgm:pt>
    <dgm:pt modelId="{E28D8107-B82A-4E13-8FF1-3B74A7331F09}" type="pres">
      <dgm:prSet presAssocID="{7440D889-B031-423B-BDAB-BE56982152B1}" presName="compNode" presStyleCnt="0"/>
      <dgm:spPr/>
    </dgm:pt>
    <dgm:pt modelId="{183A6963-E42B-4060-934F-016663744AB9}" type="pres">
      <dgm:prSet presAssocID="{7440D889-B031-423B-BDAB-BE56982152B1}" presName="aNode" presStyleLbl="bgShp" presStyleIdx="3" presStyleCnt="5"/>
      <dgm:spPr/>
    </dgm:pt>
    <dgm:pt modelId="{0B44F9B8-F7C1-4632-9164-32938EE8CF42}" type="pres">
      <dgm:prSet presAssocID="{7440D889-B031-423B-BDAB-BE56982152B1}" presName="textNode" presStyleLbl="bgShp" presStyleIdx="3" presStyleCnt="5"/>
      <dgm:spPr/>
    </dgm:pt>
    <dgm:pt modelId="{B4DDDF91-BD4F-46F9-995C-20CDF12598BD}" type="pres">
      <dgm:prSet presAssocID="{7440D889-B031-423B-BDAB-BE56982152B1}" presName="compChildNode" presStyleCnt="0"/>
      <dgm:spPr/>
    </dgm:pt>
    <dgm:pt modelId="{40A1BBA3-2BCC-4210-ABED-C137768B4A2B}" type="pres">
      <dgm:prSet presAssocID="{7440D889-B031-423B-BDAB-BE56982152B1}" presName="theInnerList" presStyleCnt="0"/>
      <dgm:spPr/>
    </dgm:pt>
    <dgm:pt modelId="{928FE941-D859-4436-9D83-05439CA1B0C5}" type="pres">
      <dgm:prSet presAssocID="{0186F28B-9BA4-4A55-92B6-BA74DF2A0DB2}" presName="childNode" presStyleLbl="node1" presStyleIdx="6" presStyleCnt="10">
        <dgm:presLayoutVars>
          <dgm:bulletEnabled val="1"/>
        </dgm:presLayoutVars>
      </dgm:prSet>
      <dgm:spPr/>
    </dgm:pt>
    <dgm:pt modelId="{CE0A4715-8934-402D-94B8-8C4C234891E7}" type="pres">
      <dgm:prSet presAssocID="{0186F28B-9BA4-4A55-92B6-BA74DF2A0DB2}" presName="aSpace2" presStyleCnt="0"/>
      <dgm:spPr/>
    </dgm:pt>
    <dgm:pt modelId="{2150F3C3-8FD3-42B4-9A7C-B074E41D64B9}" type="pres">
      <dgm:prSet presAssocID="{5A017C1C-A171-43FA-A43D-F2045C279DAD}" presName="childNode" presStyleLbl="node1" presStyleIdx="7" presStyleCnt="10">
        <dgm:presLayoutVars>
          <dgm:bulletEnabled val="1"/>
        </dgm:presLayoutVars>
      </dgm:prSet>
      <dgm:spPr/>
    </dgm:pt>
    <dgm:pt modelId="{DE796021-A351-4C3C-8CE7-F2C664E6A871}" type="pres">
      <dgm:prSet presAssocID="{7440D889-B031-423B-BDAB-BE56982152B1}" presName="aSpace" presStyleCnt="0"/>
      <dgm:spPr/>
    </dgm:pt>
    <dgm:pt modelId="{EE402EC1-F9E4-4152-9359-AC1CFCB72F3E}" type="pres">
      <dgm:prSet presAssocID="{4E78139F-B15D-400F-A8A0-436D7B4E949F}" presName="compNode" presStyleCnt="0"/>
      <dgm:spPr/>
    </dgm:pt>
    <dgm:pt modelId="{0D1EB142-83EA-4DE0-9965-F0594C4162BD}" type="pres">
      <dgm:prSet presAssocID="{4E78139F-B15D-400F-A8A0-436D7B4E949F}" presName="aNode" presStyleLbl="bgShp" presStyleIdx="4" presStyleCnt="5"/>
      <dgm:spPr/>
    </dgm:pt>
    <dgm:pt modelId="{CEA6C1EE-F6EC-4FA7-A974-1C485546855B}" type="pres">
      <dgm:prSet presAssocID="{4E78139F-B15D-400F-A8A0-436D7B4E949F}" presName="textNode" presStyleLbl="bgShp" presStyleIdx="4" presStyleCnt="5"/>
      <dgm:spPr/>
    </dgm:pt>
    <dgm:pt modelId="{5BDCAC94-41E0-41C0-B04D-15241F17197A}" type="pres">
      <dgm:prSet presAssocID="{4E78139F-B15D-400F-A8A0-436D7B4E949F}" presName="compChildNode" presStyleCnt="0"/>
      <dgm:spPr/>
    </dgm:pt>
    <dgm:pt modelId="{7F74F0E9-69CB-4B4F-ACF1-7FEE1D78F2A4}" type="pres">
      <dgm:prSet presAssocID="{4E78139F-B15D-400F-A8A0-436D7B4E949F}" presName="theInnerList" presStyleCnt="0"/>
      <dgm:spPr/>
    </dgm:pt>
    <dgm:pt modelId="{E2845A84-21EB-4278-A2BE-A55F765DD5D3}" type="pres">
      <dgm:prSet presAssocID="{71F0B4A2-FB67-48C0-A2ED-A8C321B1AEE6}" presName="childNode" presStyleLbl="node1" presStyleIdx="8" presStyleCnt="10">
        <dgm:presLayoutVars>
          <dgm:bulletEnabled val="1"/>
        </dgm:presLayoutVars>
      </dgm:prSet>
      <dgm:spPr/>
    </dgm:pt>
    <dgm:pt modelId="{2F136C84-2957-484D-B99E-628E1A9515ED}" type="pres">
      <dgm:prSet presAssocID="{71F0B4A2-FB67-48C0-A2ED-A8C321B1AEE6}" presName="aSpace2" presStyleCnt="0"/>
      <dgm:spPr/>
    </dgm:pt>
    <dgm:pt modelId="{837D9C9A-5399-4357-B646-F2EF104741D7}" type="pres">
      <dgm:prSet presAssocID="{2147A0E4-D889-4E8B-80EE-F6956046742B}" presName="childNode" presStyleLbl="node1" presStyleIdx="9" presStyleCnt="10">
        <dgm:presLayoutVars>
          <dgm:bulletEnabled val="1"/>
        </dgm:presLayoutVars>
      </dgm:prSet>
      <dgm:spPr/>
    </dgm:pt>
  </dgm:ptLst>
  <dgm:cxnLst>
    <dgm:cxn modelId="{7DD6EE0A-C596-4B00-A3D5-177BB944C07B}" srcId="{54E080E4-7586-4F28-A7DE-42852D1E8F5D}" destId="{EADBB98D-D908-4A6F-85F9-D0D2FCAD87B2}" srcOrd="1" destOrd="0" parTransId="{D625375B-B7F0-45BA-A3C8-41E59CEB0228}" sibTransId="{F2477835-1C4B-4C8B-8675-0ED2B8CE4E2C}"/>
    <dgm:cxn modelId="{8729620C-90D1-4BF9-9C9B-522ACD8A2405}" type="presOf" srcId="{78F436A7-5B82-48FB-8680-912AF084238F}" destId="{6E108D9F-D10E-4499-97F3-350CF78EABEA}" srcOrd="0" destOrd="0" presId="urn:microsoft.com/office/officeart/2005/8/layout/lProcess2"/>
    <dgm:cxn modelId="{76EF1413-4CE4-4073-AC6D-90B3E081B100}" type="presOf" srcId="{BF37928E-F600-4D7B-8348-DA9B9B7F6C85}" destId="{4B1FD9FB-A38C-4EE7-9854-016EE9F61932}" srcOrd="0" destOrd="1" presId="urn:microsoft.com/office/officeart/2005/8/layout/lProcess2"/>
    <dgm:cxn modelId="{AC3B4518-69A0-434C-AC65-38E8243481D3}" srcId="{58A690D1-39D5-40D7-ACD2-8977EC65F559}" destId="{BA3343FF-D930-4545-87AF-F3DFF5DE7521}" srcOrd="0" destOrd="0" parTransId="{FA9970A5-F721-4224-BF60-D2606AE04F89}" sibTransId="{71E673C5-8702-4EFA-B073-4E78FB78C369}"/>
    <dgm:cxn modelId="{8A199118-5BD2-4E73-8AFF-181458CC8E6B}" srcId="{78F436A7-5B82-48FB-8680-912AF084238F}" destId="{58A690D1-39D5-40D7-ACD2-8977EC65F559}" srcOrd="2" destOrd="0" parTransId="{9BE46312-CEFE-41A8-9F57-0C88414C61CE}" sibTransId="{1C373EE8-2D11-4B80-8F4C-D17ABC00BB55}"/>
    <dgm:cxn modelId="{29D28E1A-6C16-4F30-B493-D196FD755FFF}" srcId="{2147A0E4-D889-4E8B-80EE-F6956046742B}" destId="{A7DFB629-5728-44B3-9851-0C0963A941F1}" srcOrd="0" destOrd="0" parTransId="{2664BCF7-6BC9-4C90-A330-2FE04E7DAA09}" sibTransId="{D0A33F57-75A9-4B1B-8003-50A65DEA35D6}"/>
    <dgm:cxn modelId="{BAA6141B-84F1-4C2F-A2A8-61A27B728FD9}" type="presOf" srcId="{99E19C03-0766-4807-BB18-B1EA586453E6}" destId="{ABAF277F-8A7E-4684-941C-91167DFAFA0E}" srcOrd="0" destOrd="0" presId="urn:microsoft.com/office/officeart/2005/8/layout/lProcess2"/>
    <dgm:cxn modelId="{1C6A651C-EAC2-4257-8CA2-1F34BBE05E38}" type="presOf" srcId="{5A017C1C-A171-43FA-A43D-F2045C279DAD}" destId="{2150F3C3-8FD3-42B4-9A7C-B074E41D64B9}" srcOrd="0" destOrd="0" presId="urn:microsoft.com/office/officeart/2005/8/layout/lProcess2"/>
    <dgm:cxn modelId="{C762781C-23C8-4193-872B-2DA2DA669F57}" type="presOf" srcId="{4E78139F-B15D-400F-A8A0-436D7B4E949F}" destId="{0D1EB142-83EA-4DE0-9965-F0594C4162BD}" srcOrd="0" destOrd="0" presId="urn:microsoft.com/office/officeart/2005/8/layout/lProcess2"/>
    <dgm:cxn modelId="{2F4E151E-5F3D-4CC1-9B33-55DA84DC62B7}" srcId="{5A017C1C-A171-43FA-A43D-F2045C279DAD}" destId="{F78764BD-F4B2-40E6-A168-72F602FDD895}" srcOrd="0" destOrd="0" parTransId="{2780A717-849B-47CB-87D0-41587FCE6A00}" sibTransId="{AB49E4B5-D1EB-4EDF-A761-1E77C46CA8D2}"/>
    <dgm:cxn modelId="{87FC5E1F-39BE-43EB-9489-6BC5D69D541D}" srcId="{58A690D1-39D5-40D7-ACD2-8977EC65F559}" destId="{F3BA2B55-0745-450A-B092-C61729B446AB}" srcOrd="1" destOrd="0" parTransId="{2FFD9849-CC44-41F8-9700-7EA63500363D}" sibTransId="{81981295-8E57-4DA0-8F08-454BD9DE87D5}"/>
    <dgm:cxn modelId="{E758D520-D90D-45E6-B14C-EF9D31FC6616}" type="presOf" srcId="{58A690D1-39D5-40D7-ACD2-8977EC65F559}" destId="{BC0A598E-741C-461E-A293-1611F3E5FD54}" srcOrd="1" destOrd="0" presId="urn:microsoft.com/office/officeart/2005/8/layout/lProcess2"/>
    <dgm:cxn modelId="{85C62822-87C2-466C-ABE1-57EF7BB5657D}" srcId="{339BBC40-E2D4-403B-8087-6E770F37804F}" destId="{99E19C03-0766-4807-BB18-B1EA586453E6}" srcOrd="0" destOrd="0" parTransId="{97B03C8C-0E68-4EEF-8B55-F9BE7D3F986D}" sibTransId="{CFBE0E5D-D876-4753-98D5-0C1F44FE4276}"/>
    <dgm:cxn modelId="{F7E85226-02F9-4CAE-87F9-E40FE101A245}" srcId="{4E78139F-B15D-400F-A8A0-436D7B4E949F}" destId="{2147A0E4-D889-4E8B-80EE-F6956046742B}" srcOrd="1" destOrd="0" parTransId="{3BA27EC7-ECFF-465B-BB36-9B191B802C0B}" sibTransId="{C7B2E40E-9F48-487D-AB03-05954F143B33}"/>
    <dgm:cxn modelId="{CD90752A-9AE7-4DCC-815F-D93EAFF54DCF}" type="presOf" srcId="{339BBC40-E2D4-403B-8087-6E770F37804F}" destId="{2811F95E-C4F2-44FA-85E2-E947C706CAD1}" srcOrd="0" destOrd="0" presId="urn:microsoft.com/office/officeart/2005/8/layout/lProcess2"/>
    <dgm:cxn modelId="{83392E2B-57C1-45A6-9C2B-4091089CC673}" type="presOf" srcId="{4B35FC16-A078-4985-818A-4C368E5E670F}" destId="{9227CF35-FD08-4037-A98B-976C9C45C968}" srcOrd="0" destOrd="0" presId="urn:microsoft.com/office/officeart/2005/8/layout/lProcess2"/>
    <dgm:cxn modelId="{6C266A2D-C553-4E19-8E7E-4A58BD71B401}" srcId="{4E78139F-B15D-400F-A8A0-436D7B4E949F}" destId="{71F0B4A2-FB67-48C0-A2ED-A8C321B1AEE6}" srcOrd="0" destOrd="0" parTransId="{DCD51DB7-1316-4B4B-94D0-A635B8EC78E8}" sibTransId="{F0FC30A5-82D5-4207-91B2-4E62CD8B1CFB}"/>
    <dgm:cxn modelId="{DE8DBB31-744B-4CE5-949C-53E6C083626C}" type="presOf" srcId="{77662F35-3CFF-4BE1-82F4-A728C2F7F933}" destId="{B86DF815-9F64-4C19-A21C-DBE89C60FA5E}" srcOrd="0" destOrd="1" presId="urn:microsoft.com/office/officeart/2005/8/layout/lProcess2"/>
    <dgm:cxn modelId="{A52CC336-1054-467E-9407-AFAA3F901B67}" srcId="{7440D889-B031-423B-BDAB-BE56982152B1}" destId="{5A017C1C-A171-43FA-A43D-F2045C279DAD}" srcOrd="1" destOrd="0" parTransId="{8E1061F8-F958-4DE0-85A0-F406215EED5D}" sibTransId="{0392F072-D10C-4193-97FB-5C1880480267}"/>
    <dgm:cxn modelId="{FA81273A-13E1-4C54-8936-A57B7B343F9E}" type="presOf" srcId="{472A7EBB-5169-4E40-8BAA-2DBAE4F4D99E}" destId="{ABAF277F-8A7E-4684-941C-91167DFAFA0E}" srcOrd="0" destOrd="1" presId="urn:microsoft.com/office/officeart/2005/8/layout/lProcess2"/>
    <dgm:cxn modelId="{92DD1960-B0EE-4268-A950-18A773AE0EE3}" srcId="{EADBB98D-D908-4A6F-85F9-D0D2FCAD87B2}" destId="{FA7DB75D-D861-47E3-97A3-34A470D824D2}" srcOrd="0" destOrd="0" parTransId="{82EEA876-F099-4D21-802C-BE904339377F}" sibTransId="{34EF9C9C-D588-4499-9EBA-23996B0DDA2F}"/>
    <dgm:cxn modelId="{B271BC43-9304-466E-8186-2D45046766C4}" type="presOf" srcId="{FA7DB75D-D861-47E3-97A3-34A470D824D2}" destId="{9443025B-06A7-4714-868B-FB7C82378912}" srcOrd="0" destOrd="1" presId="urn:microsoft.com/office/officeart/2005/8/layout/lProcess2"/>
    <dgm:cxn modelId="{A18C4649-3CFA-4659-9855-AFA19B595B92}" type="presOf" srcId="{0186F28B-9BA4-4A55-92B6-BA74DF2A0DB2}" destId="{928FE941-D859-4436-9D83-05439CA1B0C5}" srcOrd="0" destOrd="0" presId="urn:microsoft.com/office/officeart/2005/8/layout/lProcess2"/>
    <dgm:cxn modelId="{3A51AC6B-CA77-4570-8B4A-342CFDC34632}" srcId="{78F436A7-5B82-48FB-8680-912AF084238F}" destId="{339BBC40-E2D4-403B-8087-6E770F37804F}" srcOrd="0" destOrd="0" parTransId="{9E4F399D-D52B-4F42-9879-C07AFA0953EB}" sibTransId="{75501FDF-ED33-470C-907C-EBDC5606A0A2}"/>
    <dgm:cxn modelId="{32C4D86B-F7D3-4DDF-AD19-6E4666989F50}" type="presOf" srcId="{7440D889-B031-423B-BDAB-BE56982152B1}" destId="{0B44F9B8-F7C1-4632-9164-32938EE8CF42}" srcOrd="1" destOrd="0" presId="urn:microsoft.com/office/officeart/2005/8/layout/lProcess2"/>
    <dgm:cxn modelId="{66A9BC4F-74F7-4D93-8B08-5795E3BAA69E}" type="presOf" srcId="{9E7914FD-3241-4459-BD15-C6CA3D96490A}" destId="{9227CF35-FD08-4037-A98B-976C9C45C968}" srcOrd="0" destOrd="1" presId="urn:microsoft.com/office/officeart/2005/8/layout/lProcess2"/>
    <dgm:cxn modelId="{2C413658-6C2B-47A9-9AF4-717AA05B41C6}" type="presOf" srcId="{7440D889-B031-423B-BDAB-BE56982152B1}" destId="{183A6963-E42B-4060-934F-016663744AB9}" srcOrd="0" destOrd="0" presId="urn:microsoft.com/office/officeart/2005/8/layout/lProcess2"/>
    <dgm:cxn modelId="{A548937A-4A0A-47E6-BA8D-4D6A7B075558}" type="presOf" srcId="{0FE95B7B-B230-4550-A345-A6854ADA3A58}" destId="{E2845A84-21EB-4278-A2BE-A55F765DD5D3}" srcOrd="0" destOrd="1" presId="urn:microsoft.com/office/officeart/2005/8/layout/lProcess2"/>
    <dgm:cxn modelId="{F129237E-93E3-4931-81A1-A24F09A97168}" type="presOf" srcId="{72F3B93D-1259-4E5B-9F65-B04E386DC998}" destId="{4B1FD9FB-A38C-4EE7-9854-016EE9F61932}" srcOrd="0" destOrd="0" presId="urn:microsoft.com/office/officeart/2005/8/layout/lProcess2"/>
    <dgm:cxn modelId="{E9334981-DAE2-44D8-AF38-71186EAFE9C5}" srcId="{54E080E4-7586-4F28-A7DE-42852D1E8F5D}" destId="{4B35FC16-A078-4985-818A-4C368E5E670F}" srcOrd="0" destOrd="0" parTransId="{CE8EE594-B46A-45C0-9DCD-480EC3533E58}" sibTransId="{37B75FFE-36A9-49EB-9E09-8317C0ED38D9}"/>
    <dgm:cxn modelId="{E518FC82-95E2-49D4-8B4F-A96810ECCA7E}" type="presOf" srcId="{339BBC40-E2D4-403B-8087-6E770F37804F}" destId="{570FD150-1BD0-42A2-B448-DA5B61693E92}" srcOrd="1" destOrd="0" presId="urn:microsoft.com/office/officeart/2005/8/layout/lProcess2"/>
    <dgm:cxn modelId="{EB149488-E447-441E-97FD-8AAD16D1D2B3}" type="presOf" srcId="{A7DFB629-5728-44B3-9851-0C0963A941F1}" destId="{837D9C9A-5399-4357-B646-F2EF104741D7}" srcOrd="0" destOrd="1" presId="urn:microsoft.com/office/officeart/2005/8/layout/lProcess2"/>
    <dgm:cxn modelId="{F63BC688-81C0-426C-A3CB-9D46202330DF}" type="presOf" srcId="{4E78139F-B15D-400F-A8A0-436D7B4E949F}" destId="{CEA6C1EE-F6EC-4FA7-A974-1C485546855B}" srcOrd="1" destOrd="0" presId="urn:microsoft.com/office/officeart/2005/8/layout/lProcess2"/>
    <dgm:cxn modelId="{0BC9DA94-5DFA-4430-87C4-362DA6126978}" srcId="{78F436A7-5B82-48FB-8680-912AF084238F}" destId="{54E080E4-7586-4F28-A7DE-42852D1E8F5D}" srcOrd="1" destOrd="0" parTransId="{700456AD-1EC9-4A6C-BBD4-76A8D434755B}" sibTransId="{950659E6-8DF9-4C12-A3C3-6B1561500848}"/>
    <dgm:cxn modelId="{330AD395-FFCD-4B58-8F14-5E7C4DE9CC90}" type="presOf" srcId="{54E080E4-7586-4F28-A7DE-42852D1E8F5D}" destId="{E490EB45-0C95-45D7-AF7F-5F06BE6F31D5}" srcOrd="0" destOrd="0" presId="urn:microsoft.com/office/officeart/2005/8/layout/lProcess2"/>
    <dgm:cxn modelId="{F32C0E9C-5E68-435C-A431-8893BFC0AEA2}" srcId="{BA3343FF-D930-4545-87AF-F3DFF5DE7521}" destId="{BC1CB1CF-2D7E-40FE-A612-10578D7C51F5}" srcOrd="0" destOrd="0" parTransId="{089D6E8A-3EF9-4A72-BB12-2D1B43DF5772}" sibTransId="{294FFA5B-C8A7-4C01-8294-601968119EC9}"/>
    <dgm:cxn modelId="{CBB503A1-4FE5-4674-A6D3-05979109D63A}" srcId="{78F436A7-5B82-48FB-8680-912AF084238F}" destId="{7440D889-B031-423B-BDAB-BE56982152B1}" srcOrd="3" destOrd="0" parTransId="{22F72F20-E4F2-458C-8C4E-F3062B47738C}" sibTransId="{4D7E98C6-E70C-4CA0-A163-960F7DFD62EC}"/>
    <dgm:cxn modelId="{2148C4A8-43F8-433D-A222-88781F0E81C5}" type="presOf" srcId="{BC1CB1CF-2D7E-40FE-A612-10578D7C51F5}" destId="{5E0C2986-B50E-436F-9F72-335B4E3EFA41}" srcOrd="0" destOrd="1" presId="urn:microsoft.com/office/officeart/2005/8/layout/lProcess2"/>
    <dgm:cxn modelId="{930AD1A8-E6CA-48E4-A6EC-1AEB7DBDEDD2}" type="presOf" srcId="{F78764BD-F4B2-40E6-A168-72F602FDD895}" destId="{2150F3C3-8FD3-42B4-9A7C-B074E41D64B9}" srcOrd="0" destOrd="1" presId="urn:microsoft.com/office/officeart/2005/8/layout/lProcess2"/>
    <dgm:cxn modelId="{5F90F3B2-7CAA-43CF-B28A-C5AF1C8012B1}" type="presOf" srcId="{58A690D1-39D5-40D7-ACD2-8977EC65F559}" destId="{62DD7986-6F99-4487-858E-3E1F00AD65AA}" srcOrd="0" destOrd="0" presId="urn:microsoft.com/office/officeart/2005/8/layout/lProcess2"/>
    <dgm:cxn modelId="{1FCB90B5-A86D-411F-AC89-FCD4D1D46931}" srcId="{0186F28B-9BA4-4A55-92B6-BA74DF2A0DB2}" destId="{A4FE1438-4924-47A9-A506-A266B5FD0934}" srcOrd="0" destOrd="0" parTransId="{253C43F0-8DB6-4C4F-B3D1-9DC21A408408}" sibTransId="{E0D00CC8-E322-4A8C-83D7-CAED1379901A}"/>
    <dgm:cxn modelId="{BA9179BC-D72C-4DCF-A293-3BF11821CB44}" type="presOf" srcId="{54E080E4-7586-4F28-A7DE-42852D1E8F5D}" destId="{8018E92E-EA78-4F1D-907D-03FC58DBBA12}" srcOrd="1" destOrd="0" presId="urn:microsoft.com/office/officeart/2005/8/layout/lProcess2"/>
    <dgm:cxn modelId="{00BCB4D0-4BCC-415E-B990-2AB9C70E01F0}" type="presOf" srcId="{71F0B4A2-FB67-48C0-A2ED-A8C321B1AEE6}" destId="{E2845A84-21EB-4278-A2BE-A55F765DD5D3}" srcOrd="0" destOrd="0" presId="urn:microsoft.com/office/officeart/2005/8/layout/lProcess2"/>
    <dgm:cxn modelId="{63DA68D7-79DD-434E-BBFD-C1B5258604F9}" type="presOf" srcId="{EADBB98D-D908-4A6F-85F9-D0D2FCAD87B2}" destId="{9443025B-06A7-4714-868B-FB7C82378912}" srcOrd="0" destOrd="0" presId="urn:microsoft.com/office/officeart/2005/8/layout/lProcess2"/>
    <dgm:cxn modelId="{EC7C9ADA-BC68-4113-9C28-61716A391DF2}" type="presOf" srcId="{2147A0E4-D889-4E8B-80EE-F6956046742B}" destId="{837D9C9A-5399-4357-B646-F2EF104741D7}" srcOrd="0" destOrd="0" presId="urn:microsoft.com/office/officeart/2005/8/layout/lProcess2"/>
    <dgm:cxn modelId="{B2FFEADA-3F60-4140-9312-2E1B30FC35AC}" srcId="{99E19C03-0766-4807-BB18-B1EA586453E6}" destId="{472A7EBB-5169-4E40-8BAA-2DBAE4F4D99E}" srcOrd="0" destOrd="0" parTransId="{EBC8ED2C-1318-4817-9424-CFB487DD08FA}" sibTransId="{8C5A3E82-392A-4235-A11D-0A11FB0EA06C}"/>
    <dgm:cxn modelId="{7D98E6E1-9AC3-44D4-9857-2646176CF2EE}" srcId="{78F436A7-5B82-48FB-8680-912AF084238F}" destId="{4E78139F-B15D-400F-A8A0-436D7B4E949F}" srcOrd="4" destOrd="0" parTransId="{1ECA7D29-FAAF-4733-B3F3-300DD89C782E}" sibTransId="{7CF18659-59AB-4992-90B9-2629574CF8B5}"/>
    <dgm:cxn modelId="{A2D1E1E4-68A9-453B-BBD0-0FD1061FEFF7}" srcId="{72F3B93D-1259-4E5B-9F65-B04E386DC998}" destId="{BF37928E-F600-4D7B-8348-DA9B9B7F6C85}" srcOrd="0" destOrd="0" parTransId="{B6B0273F-846A-491D-A452-176854F06FE5}" sibTransId="{DDD74A85-060E-4BD2-AED0-AC46809BC2E6}"/>
    <dgm:cxn modelId="{A3DD67EA-687A-427E-B835-9324D13CCB1B}" type="presOf" srcId="{A4FE1438-4924-47A9-A506-A266B5FD0934}" destId="{928FE941-D859-4436-9D83-05439CA1B0C5}" srcOrd="0" destOrd="1" presId="urn:microsoft.com/office/officeart/2005/8/layout/lProcess2"/>
    <dgm:cxn modelId="{033352EF-61EF-4780-B07E-BDA1D008072E}" srcId="{7440D889-B031-423B-BDAB-BE56982152B1}" destId="{0186F28B-9BA4-4A55-92B6-BA74DF2A0DB2}" srcOrd="0" destOrd="0" parTransId="{08EB4293-7398-4608-B74E-ABED25319FB8}" sibTransId="{94F82760-7235-423F-A691-D405FB69961E}"/>
    <dgm:cxn modelId="{BB6DF8F3-F269-44F0-9352-114CC92CEAE0}" srcId="{F3BA2B55-0745-450A-B092-C61729B446AB}" destId="{77662F35-3CFF-4BE1-82F4-A728C2F7F933}" srcOrd="0" destOrd="0" parTransId="{EEA97CB4-717D-4C83-AD8E-B5603BB6DCD3}" sibTransId="{04736346-FDB9-4B84-BD9D-195DA52E3B7F}"/>
    <dgm:cxn modelId="{73EB95F4-D682-4DB0-9D3D-8EACE642F36C}" srcId="{339BBC40-E2D4-403B-8087-6E770F37804F}" destId="{72F3B93D-1259-4E5B-9F65-B04E386DC998}" srcOrd="1" destOrd="0" parTransId="{D536A56F-4EF5-4C0A-800D-8CD2FFB0576F}" sibTransId="{2EE7763D-7490-4DF4-B0B5-EEC0D69CA13F}"/>
    <dgm:cxn modelId="{149F9EF5-879B-4B75-BE08-5935FF53EEA2}" srcId="{4B35FC16-A078-4985-818A-4C368E5E670F}" destId="{9E7914FD-3241-4459-BD15-C6CA3D96490A}" srcOrd="0" destOrd="0" parTransId="{9F78C03C-6472-4306-A611-8466532B1978}" sibTransId="{E53DF0B5-99CD-4474-BE31-EA13CF6A87AF}"/>
    <dgm:cxn modelId="{97D09DF9-69A8-4486-82AD-C12E1FE6040E}" type="presOf" srcId="{BA3343FF-D930-4545-87AF-F3DFF5DE7521}" destId="{5E0C2986-B50E-436F-9F72-335B4E3EFA41}" srcOrd="0" destOrd="0" presId="urn:microsoft.com/office/officeart/2005/8/layout/lProcess2"/>
    <dgm:cxn modelId="{292C29FD-1C41-4D40-A559-2FDDB9A9EB80}" srcId="{71F0B4A2-FB67-48C0-A2ED-A8C321B1AEE6}" destId="{0FE95B7B-B230-4550-A345-A6854ADA3A58}" srcOrd="0" destOrd="0" parTransId="{C6668341-3F3B-475B-BF87-0C27EA5CFD7D}" sibTransId="{6DF76C39-E953-4232-8306-5B9E4F87465A}"/>
    <dgm:cxn modelId="{B48ED4FD-53E1-4E74-9325-D8A9076B8CE0}" type="presOf" srcId="{F3BA2B55-0745-450A-B092-C61729B446AB}" destId="{B86DF815-9F64-4C19-A21C-DBE89C60FA5E}" srcOrd="0" destOrd="0" presId="urn:microsoft.com/office/officeart/2005/8/layout/lProcess2"/>
    <dgm:cxn modelId="{3A4F5ADC-0AE4-42A3-B3B9-638EC142480A}" type="presParOf" srcId="{6E108D9F-D10E-4499-97F3-350CF78EABEA}" destId="{5D959D01-104E-4C87-BD7D-60C846DA3169}" srcOrd="0" destOrd="0" presId="urn:microsoft.com/office/officeart/2005/8/layout/lProcess2"/>
    <dgm:cxn modelId="{F4BEF5AD-CE53-41FE-B03C-58897DAC1B95}" type="presParOf" srcId="{5D959D01-104E-4C87-BD7D-60C846DA3169}" destId="{2811F95E-C4F2-44FA-85E2-E947C706CAD1}" srcOrd="0" destOrd="0" presId="urn:microsoft.com/office/officeart/2005/8/layout/lProcess2"/>
    <dgm:cxn modelId="{09BC8746-8DD2-4138-BFE7-52BAB218346E}" type="presParOf" srcId="{5D959D01-104E-4C87-BD7D-60C846DA3169}" destId="{570FD150-1BD0-42A2-B448-DA5B61693E92}" srcOrd="1" destOrd="0" presId="urn:microsoft.com/office/officeart/2005/8/layout/lProcess2"/>
    <dgm:cxn modelId="{E9C444E9-2796-409E-8D70-077AFFCC7CE4}" type="presParOf" srcId="{5D959D01-104E-4C87-BD7D-60C846DA3169}" destId="{BFA41DEC-FBD0-4772-92A1-CA45D759CCFD}" srcOrd="2" destOrd="0" presId="urn:microsoft.com/office/officeart/2005/8/layout/lProcess2"/>
    <dgm:cxn modelId="{3D2465FF-A5D0-4B68-AC2A-F40A904BAEAC}" type="presParOf" srcId="{BFA41DEC-FBD0-4772-92A1-CA45D759CCFD}" destId="{3EA0F207-9545-4589-BF9A-681DE3F154D4}" srcOrd="0" destOrd="0" presId="urn:microsoft.com/office/officeart/2005/8/layout/lProcess2"/>
    <dgm:cxn modelId="{AC8AD208-506E-4BBB-BD42-C3A88DB4EDDB}" type="presParOf" srcId="{3EA0F207-9545-4589-BF9A-681DE3F154D4}" destId="{ABAF277F-8A7E-4684-941C-91167DFAFA0E}" srcOrd="0" destOrd="0" presId="urn:microsoft.com/office/officeart/2005/8/layout/lProcess2"/>
    <dgm:cxn modelId="{56773362-915C-4AD6-8F6E-3D6018E0650D}" type="presParOf" srcId="{3EA0F207-9545-4589-BF9A-681DE3F154D4}" destId="{DFD2244B-AD7F-4122-A7B5-E4982300CE64}" srcOrd="1" destOrd="0" presId="urn:microsoft.com/office/officeart/2005/8/layout/lProcess2"/>
    <dgm:cxn modelId="{F72B7FD2-888D-4A27-A563-F75A75AD7A81}" type="presParOf" srcId="{3EA0F207-9545-4589-BF9A-681DE3F154D4}" destId="{4B1FD9FB-A38C-4EE7-9854-016EE9F61932}" srcOrd="2" destOrd="0" presId="urn:microsoft.com/office/officeart/2005/8/layout/lProcess2"/>
    <dgm:cxn modelId="{67378430-F908-4B11-9A5C-D3F1A95FB10F}" type="presParOf" srcId="{6E108D9F-D10E-4499-97F3-350CF78EABEA}" destId="{9C1FBFF9-DA25-46DA-A2B8-403DE2BC31E1}" srcOrd="1" destOrd="0" presId="urn:microsoft.com/office/officeart/2005/8/layout/lProcess2"/>
    <dgm:cxn modelId="{53AB3D38-5B86-4A07-91E3-C7C13F36EF58}" type="presParOf" srcId="{6E108D9F-D10E-4499-97F3-350CF78EABEA}" destId="{1685AB2F-D572-4645-B1AF-74BE826087EF}" srcOrd="2" destOrd="0" presId="urn:microsoft.com/office/officeart/2005/8/layout/lProcess2"/>
    <dgm:cxn modelId="{7C99A5C7-631D-4D15-9A92-818AE0AEAE7D}" type="presParOf" srcId="{1685AB2F-D572-4645-B1AF-74BE826087EF}" destId="{E490EB45-0C95-45D7-AF7F-5F06BE6F31D5}" srcOrd="0" destOrd="0" presId="urn:microsoft.com/office/officeart/2005/8/layout/lProcess2"/>
    <dgm:cxn modelId="{053127BE-0804-4D3D-88AF-E6EC1809DBD4}" type="presParOf" srcId="{1685AB2F-D572-4645-B1AF-74BE826087EF}" destId="{8018E92E-EA78-4F1D-907D-03FC58DBBA12}" srcOrd="1" destOrd="0" presId="urn:microsoft.com/office/officeart/2005/8/layout/lProcess2"/>
    <dgm:cxn modelId="{5838013F-201A-43EA-94CE-0D1F0CC01F38}" type="presParOf" srcId="{1685AB2F-D572-4645-B1AF-74BE826087EF}" destId="{2C174D6F-787B-45CB-AC9A-26140E7F76E4}" srcOrd="2" destOrd="0" presId="urn:microsoft.com/office/officeart/2005/8/layout/lProcess2"/>
    <dgm:cxn modelId="{F16BA186-DC2B-44B4-B208-E4280A42580D}" type="presParOf" srcId="{2C174D6F-787B-45CB-AC9A-26140E7F76E4}" destId="{AC6AE096-8933-439E-B319-22812B9AF959}" srcOrd="0" destOrd="0" presId="urn:microsoft.com/office/officeart/2005/8/layout/lProcess2"/>
    <dgm:cxn modelId="{C3D667F2-4AED-4A5E-905F-27C1C30ED557}" type="presParOf" srcId="{AC6AE096-8933-439E-B319-22812B9AF959}" destId="{9227CF35-FD08-4037-A98B-976C9C45C968}" srcOrd="0" destOrd="0" presId="urn:microsoft.com/office/officeart/2005/8/layout/lProcess2"/>
    <dgm:cxn modelId="{C61FC5B4-3A34-44EB-B3F9-D77A6C828C6F}" type="presParOf" srcId="{AC6AE096-8933-439E-B319-22812B9AF959}" destId="{6BB6F278-6283-43FC-8D4B-94A99F24D145}" srcOrd="1" destOrd="0" presId="urn:microsoft.com/office/officeart/2005/8/layout/lProcess2"/>
    <dgm:cxn modelId="{9E5E5CC9-D1C1-4E54-BAF7-D50537C87920}" type="presParOf" srcId="{AC6AE096-8933-439E-B319-22812B9AF959}" destId="{9443025B-06A7-4714-868B-FB7C82378912}" srcOrd="2" destOrd="0" presId="urn:microsoft.com/office/officeart/2005/8/layout/lProcess2"/>
    <dgm:cxn modelId="{87B09A45-E8D3-4DB7-B4A9-C64E6BA55BB2}" type="presParOf" srcId="{6E108D9F-D10E-4499-97F3-350CF78EABEA}" destId="{A7B7EE25-F2AF-4F78-81B1-FF25C5FE5F0C}" srcOrd="3" destOrd="0" presId="urn:microsoft.com/office/officeart/2005/8/layout/lProcess2"/>
    <dgm:cxn modelId="{60D83CA3-3472-42D1-8C91-930941071C5E}" type="presParOf" srcId="{6E108D9F-D10E-4499-97F3-350CF78EABEA}" destId="{349208E1-C35F-4C75-91BB-AB92A42D188E}" srcOrd="4" destOrd="0" presId="urn:microsoft.com/office/officeart/2005/8/layout/lProcess2"/>
    <dgm:cxn modelId="{89471FE4-411D-4D01-8655-4ABE029A4D33}" type="presParOf" srcId="{349208E1-C35F-4C75-91BB-AB92A42D188E}" destId="{62DD7986-6F99-4487-858E-3E1F00AD65AA}" srcOrd="0" destOrd="0" presId="urn:microsoft.com/office/officeart/2005/8/layout/lProcess2"/>
    <dgm:cxn modelId="{9084E222-F187-409D-A4FB-AD1688E23C5B}" type="presParOf" srcId="{349208E1-C35F-4C75-91BB-AB92A42D188E}" destId="{BC0A598E-741C-461E-A293-1611F3E5FD54}" srcOrd="1" destOrd="0" presId="urn:microsoft.com/office/officeart/2005/8/layout/lProcess2"/>
    <dgm:cxn modelId="{87E0021A-7945-4A7A-9341-6F92FBF8DAC1}" type="presParOf" srcId="{349208E1-C35F-4C75-91BB-AB92A42D188E}" destId="{69EDE7CA-259B-4A74-AE4B-C18614023467}" srcOrd="2" destOrd="0" presId="urn:microsoft.com/office/officeart/2005/8/layout/lProcess2"/>
    <dgm:cxn modelId="{C22CECF3-1575-48F0-9988-3D81943C9FCC}" type="presParOf" srcId="{69EDE7CA-259B-4A74-AE4B-C18614023467}" destId="{35D4A1EA-197B-4F3B-9855-1A48662B00F6}" srcOrd="0" destOrd="0" presId="urn:microsoft.com/office/officeart/2005/8/layout/lProcess2"/>
    <dgm:cxn modelId="{385C2ED4-433F-49A9-84B2-810C85D58076}" type="presParOf" srcId="{35D4A1EA-197B-4F3B-9855-1A48662B00F6}" destId="{5E0C2986-B50E-436F-9F72-335B4E3EFA41}" srcOrd="0" destOrd="0" presId="urn:microsoft.com/office/officeart/2005/8/layout/lProcess2"/>
    <dgm:cxn modelId="{54D83EB4-BD5B-4FBA-A51D-3FB38EF04C2D}" type="presParOf" srcId="{35D4A1EA-197B-4F3B-9855-1A48662B00F6}" destId="{F7783B29-68AA-43CA-96F7-627827B48293}" srcOrd="1" destOrd="0" presId="urn:microsoft.com/office/officeart/2005/8/layout/lProcess2"/>
    <dgm:cxn modelId="{FB8102EC-5805-4C39-B86F-EF9002ED6192}" type="presParOf" srcId="{35D4A1EA-197B-4F3B-9855-1A48662B00F6}" destId="{B86DF815-9F64-4C19-A21C-DBE89C60FA5E}" srcOrd="2" destOrd="0" presId="urn:microsoft.com/office/officeart/2005/8/layout/lProcess2"/>
    <dgm:cxn modelId="{0D3329B1-91F2-41D5-B54F-9D992FDB0302}" type="presParOf" srcId="{6E108D9F-D10E-4499-97F3-350CF78EABEA}" destId="{631F8DFB-3DAD-48A9-A64A-CFE26B710391}" srcOrd="5" destOrd="0" presId="urn:microsoft.com/office/officeart/2005/8/layout/lProcess2"/>
    <dgm:cxn modelId="{3E7B78C3-EDF9-4AC9-8FAE-5F5F42DA3AEA}" type="presParOf" srcId="{6E108D9F-D10E-4499-97F3-350CF78EABEA}" destId="{E28D8107-B82A-4E13-8FF1-3B74A7331F09}" srcOrd="6" destOrd="0" presId="urn:microsoft.com/office/officeart/2005/8/layout/lProcess2"/>
    <dgm:cxn modelId="{16E800B6-AB23-491E-882A-E48DD0BDEB16}" type="presParOf" srcId="{E28D8107-B82A-4E13-8FF1-3B74A7331F09}" destId="{183A6963-E42B-4060-934F-016663744AB9}" srcOrd="0" destOrd="0" presId="urn:microsoft.com/office/officeart/2005/8/layout/lProcess2"/>
    <dgm:cxn modelId="{DDB063E8-A999-401D-995B-75BC15C2CBCA}" type="presParOf" srcId="{E28D8107-B82A-4E13-8FF1-3B74A7331F09}" destId="{0B44F9B8-F7C1-4632-9164-32938EE8CF42}" srcOrd="1" destOrd="0" presId="urn:microsoft.com/office/officeart/2005/8/layout/lProcess2"/>
    <dgm:cxn modelId="{D5F9768B-F5C3-4A20-8883-53E39F01ADC7}" type="presParOf" srcId="{E28D8107-B82A-4E13-8FF1-3B74A7331F09}" destId="{B4DDDF91-BD4F-46F9-995C-20CDF12598BD}" srcOrd="2" destOrd="0" presId="urn:microsoft.com/office/officeart/2005/8/layout/lProcess2"/>
    <dgm:cxn modelId="{0BEDA01A-ED7F-4CC7-B998-28DE7F02ABEC}" type="presParOf" srcId="{B4DDDF91-BD4F-46F9-995C-20CDF12598BD}" destId="{40A1BBA3-2BCC-4210-ABED-C137768B4A2B}" srcOrd="0" destOrd="0" presId="urn:microsoft.com/office/officeart/2005/8/layout/lProcess2"/>
    <dgm:cxn modelId="{B609948F-6A1B-4AB5-9E23-BA6199C7B818}" type="presParOf" srcId="{40A1BBA3-2BCC-4210-ABED-C137768B4A2B}" destId="{928FE941-D859-4436-9D83-05439CA1B0C5}" srcOrd="0" destOrd="0" presId="urn:microsoft.com/office/officeart/2005/8/layout/lProcess2"/>
    <dgm:cxn modelId="{6F0BA37D-89B6-40FD-92A4-5B892E77C67F}" type="presParOf" srcId="{40A1BBA3-2BCC-4210-ABED-C137768B4A2B}" destId="{CE0A4715-8934-402D-94B8-8C4C234891E7}" srcOrd="1" destOrd="0" presId="urn:microsoft.com/office/officeart/2005/8/layout/lProcess2"/>
    <dgm:cxn modelId="{3D8C4A29-CC99-444E-A714-D48366F49ED4}" type="presParOf" srcId="{40A1BBA3-2BCC-4210-ABED-C137768B4A2B}" destId="{2150F3C3-8FD3-42B4-9A7C-B074E41D64B9}" srcOrd="2" destOrd="0" presId="urn:microsoft.com/office/officeart/2005/8/layout/lProcess2"/>
    <dgm:cxn modelId="{1D14402E-4E69-4001-B4C7-2EB397DB88A1}" type="presParOf" srcId="{6E108D9F-D10E-4499-97F3-350CF78EABEA}" destId="{DE796021-A351-4C3C-8CE7-F2C664E6A871}" srcOrd="7" destOrd="0" presId="urn:microsoft.com/office/officeart/2005/8/layout/lProcess2"/>
    <dgm:cxn modelId="{9B5F9963-9E06-4C3F-83EE-15489066AF6B}" type="presParOf" srcId="{6E108D9F-D10E-4499-97F3-350CF78EABEA}" destId="{EE402EC1-F9E4-4152-9359-AC1CFCB72F3E}" srcOrd="8" destOrd="0" presId="urn:microsoft.com/office/officeart/2005/8/layout/lProcess2"/>
    <dgm:cxn modelId="{3C5FED9E-59FF-4359-9471-9853F2F518C7}" type="presParOf" srcId="{EE402EC1-F9E4-4152-9359-AC1CFCB72F3E}" destId="{0D1EB142-83EA-4DE0-9965-F0594C4162BD}" srcOrd="0" destOrd="0" presId="urn:microsoft.com/office/officeart/2005/8/layout/lProcess2"/>
    <dgm:cxn modelId="{3641301A-13D9-47CE-8227-CB440F486A69}" type="presParOf" srcId="{EE402EC1-F9E4-4152-9359-AC1CFCB72F3E}" destId="{CEA6C1EE-F6EC-4FA7-A974-1C485546855B}" srcOrd="1" destOrd="0" presId="urn:microsoft.com/office/officeart/2005/8/layout/lProcess2"/>
    <dgm:cxn modelId="{BCEA29D0-794C-49E8-9020-667381A1F3D3}" type="presParOf" srcId="{EE402EC1-F9E4-4152-9359-AC1CFCB72F3E}" destId="{5BDCAC94-41E0-41C0-B04D-15241F17197A}" srcOrd="2" destOrd="0" presId="urn:microsoft.com/office/officeart/2005/8/layout/lProcess2"/>
    <dgm:cxn modelId="{3D8F888F-BF9C-44DC-A6CE-19ACADF3750A}" type="presParOf" srcId="{5BDCAC94-41E0-41C0-B04D-15241F17197A}" destId="{7F74F0E9-69CB-4B4F-ACF1-7FEE1D78F2A4}" srcOrd="0" destOrd="0" presId="urn:microsoft.com/office/officeart/2005/8/layout/lProcess2"/>
    <dgm:cxn modelId="{2E596EE2-0E4D-4058-8159-ECD1FE3E210B}" type="presParOf" srcId="{7F74F0E9-69CB-4B4F-ACF1-7FEE1D78F2A4}" destId="{E2845A84-21EB-4278-A2BE-A55F765DD5D3}" srcOrd="0" destOrd="0" presId="urn:microsoft.com/office/officeart/2005/8/layout/lProcess2"/>
    <dgm:cxn modelId="{4D4F92F7-4E71-4314-9F0A-8563312B335A}" type="presParOf" srcId="{7F74F0E9-69CB-4B4F-ACF1-7FEE1D78F2A4}" destId="{2F136C84-2957-484D-B99E-628E1A9515ED}" srcOrd="1" destOrd="0" presId="urn:microsoft.com/office/officeart/2005/8/layout/lProcess2"/>
    <dgm:cxn modelId="{8B18661C-F418-4EA3-97E9-4A3C29D0BDE6}" type="presParOf" srcId="{7F74F0E9-69CB-4B4F-ACF1-7FEE1D78F2A4}" destId="{837D9C9A-5399-4357-B646-F2EF104741D7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22A65A-6EF8-4997-ACD7-467EA3FCE95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CEA9D40-B0CC-4EF6-ACCA-00BD32552474}">
      <dgm:prSet phldrT="[Text]"/>
      <dgm:spPr/>
      <dgm:t>
        <a:bodyPr/>
        <a:lstStyle/>
        <a:p>
          <a:r>
            <a:rPr lang="en-GB" dirty="0"/>
            <a:t>Replicability</a:t>
          </a:r>
        </a:p>
      </dgm:t>
    </dgm:pt>
    <dgm:pt modelId="{80F7D8A9-8191-4595-9EE1-532431321D2A}" type="parTrans" cxnId="{5311EFCA-CD5C-49F1-AFD2-6E4498979CA3}">
      <dgm:prSet/>
      <dgm:spPr/>
      <dgm:t>
        <a:bodyPr/>
        <a:lstStyle/>
        <a:p>
          <a:endParaRPr lang="en-GB"/>
        </a:p>
      </dgm:t>
    </dgm:pt>
    <dgm:pt modelId="{6E27186A-0074-4A87-B8DB-E49EDE22E51C}" type="sibTrans" cxnId="{5311EFCA-CD5C-49F1-AFD2-6E4498979CA3}">
      <dgm:prSet/>
      <dgm:spPr/>
      <dgm:t>
        <a:bodyPr/>
        <a:lstStyle/>
        <a:p>
          <a:endParaRPr lang="en-GB"/>
        </a:p>
      </dgm:t>
    </dgm:pt>
    <dgm:pt modelId="{F2E394EB-7217-4339-8BD5-B57BE5E020E3}">
      <dgm:prSet phldrT="[Text]"/>
      <dgm:spPr/>
      <dgm:t>
        <a:bodyPr/>
        <a:lstStyle/>
        <a:p>
          <a:r>
            <a:rPr lang="en-GB" dirty="0"/>
            <a:t>Is an empirical finding from an original study replicable in a new study with new data?</a:t>
          </a:r>
        </a:p>
      </dgm:t>
    </dgm:pt>
    <dgm:pt modelId="{6359F87A-F486-4F22-822B-B8347E7D3E85}" type="parTrans" cxnId="{4DF0BE8D-3A04-48D5-9A57-E1132A3DCB33}">
      <dgm:prSet/>
      <dgm:spPr/>
      <dgm:t>
        <a:bodyPr/>
        <a:lstStyle/>
        <a:p>
          <a:endParaRPr lang="en-GB"/>
        </a:p>
      </dgm:t>
    </dgm:pt>
    <dgm:pt modelId="{FD77F6C0-5331-468E-8B16-4396D87DD278}" type="sibTrans" cxnId="{4DF0BE8D-3A04-48D5-9A57-E1132A3DCB33}">
      <dgm:prSet/>
      <dgm:spPr/>
      <dgm:t>
        <a:bodyPr/>
        <a:lstStyle/>
        <a:p>
          <a:endParaRPr lang="en-GB"/>
        </a:p>
      </dgm:t>
    </dgm:pt>
    <dgm:pt modelId="{184E16AB-AEB1-4183-93F9-AB7475751618}">
      <dgm:prSet phldrT="[Text]"/>
      <dgm:spPr/>
      <dgm:t>
        <a:bodyPr/>
        <a:lstStyle/>
        <a:p>
          <a:r>
            <a:rPr lang="en-GB" dirty="0"/>
            <a:t>Can be a conceptual or direct replication</a:t>
          </a:r>
        </a:p>
      </dgm:t>
    </dgm:pt>
    <dgm:pt modelId="{B445EE4E-9DAD-47B7-B128-2A98049ACC53}" type="parTrans" cxnId="{2A6FA710-95C5-4BCF-ADE2-F72AEC490D54}">
      <dgm:prSet/>
      <dgm:spPr/>
      <dgm:t>
        <a:bodyPr/>
        <a:lstStyle/>
        <a:p>
          <a:endParaRPr lang="en-GB"/>
        </a:p>
      </dgm:t>
    </dgm:pt>
    <dgm:pt modelId="{F34C469E-E72D-4C79-8EA1-F5115F31329B}" type="sibTrans" cxnId="{2A6FA710-95C5-4BCF-ADE2-F72AEC490D54}">
      <dgm:prSet/>
      <dgm:spPr/>
      <dgm:t>
        <a:bodyPr/>
        <a:lstStyle/>
        <a:p>
          <a:endParaRPr lang="en-GB"/>
        </a:p>
      </dgm:t>
    </dgm:pt>
    <dgm:pt modelId="{EDCF273F-30FA-48AE-A572-D4D8AB9AB49F}">
      <dgm:prSet phldrT="[Text]"/>
      <dgm:spPr/>
      <dgm:t>
        <a:bodyPr/>
        <a:lstStyle/>
        <a:p>
          <a:r>
            <a:rPr lang="en-GB" dirty="0"/>
            <a:t>Reproducibility</a:t>
          </a:r>
        </a:p>
      </dgm:t>
    </dgm:pt>
    <dgm:pt modelId="{27E8D093-FCD6-47EA-80E1-0BDC5B1D47D4}" type="parTrans" cxnId="{16E56E2E-D08B-412C-B4D8-01A449675806}">
      <dgm:prSet/>
      <dgm:spPr/>
      <dgm:t>
        <a:bodyPr/>
        <a:lstStyle/>
        <a:p>
          <a:endParaRPr lang="en-GB"/>
        </a:p>
      </dgm:t>
    </dgm:pt>
    <dgm:pt modelId="{8338BFBC-5FE1-4C57-ACF3-535699550884}" type="sibTrans" cxnId="{16E56E2E-D08B-412C-B4D8-01A449675806}">
      <dgm:prSet/>
      <dgm:spPr/>
      <dgm:t>
        <a:bodyPr/>
        <a:lstStyle/>
        <a:p>
          <a:endParaRPr lang="en-GB"/>
        </a:p>
      </dgm:t>
    </dgm:pt>
    <dgm:pt modelId="{FA1046E0-FA7C-4AAA-91D3-A2C6B005DCD1}">
      <dgm:prSet phldrT="[Text]"/>
      <dgm:spPr/>
      <dgm:t>
        <a:bodyPr/>
        <a:lstStyle/>
        <a:p>
          <a:r>
            <a:rPr lang="en-GB" dirty="0"/>
            <a:t>Is an empirical finding from an original study reproducible when the original data is independently analysed?</a:t>
          </a:r>
        </a:p>
      </dgm:t>
    </dgm:pt>
    <dgm:pt modelId="{77A933AB-4B90-4C04-A8DB-8D33CC3D4DBD}" type="parTrans" cxnId="{9DF4A5B6-5824-41D9-ACCD-5D4E88E11DD2}">
      <dgm:prSet/>
      <dgm:spPr/>
      <dgm:t>
        <a:bodyPr/>
        <a:lstStyle/>
        <a:p>
          <a:endParaRPr lang="en-GB"/>
        </a:p>
      </dgm:t>
    </dgm:pt>
    <dgm:pt modelId="{28EA468B-F4B9-46E2-86E6-1E7E4DBD97FC}" type="sibTrans" cxnId="{9DF4A5B6-5824-41D9-ACCD-5D4E88E11DD2}">
      <dgm:prSet/>
      <dgm:spPr/>
      <dgm:t>
        <a:bodyPr/>
        <a:lstStyle/>
        <a:p>
          <a:endParaRPr lang="en-GB"/>
        </a:p>
      </dgm:t>
    </dgm:pt>
    <dgm:pt modelId="{5A78590C-C528-40BE-BC3E-6051F3BE6CDA}">
      <dgm:prSet phldrT="[Text]"/>
      <dgm:spPr/>
      <dgm:t>
        <a:bodyPr/>
        <a:lstStyle/>
        <a:p>
          <a:r>
            <a:rPr lang="en-GB" dirty="0"/>
            <a:t>Transparency</a:t>
          </a:r>
        </a:p>
      </dgm:t>
    </dgm:pt>
    <dgm:pt modelId="{F6AD2C2A-078D-4E5E-B8AF-3B1F8A9389DD}" type="parTrans" cxnId="{FEC64F2D-D702-40C7-BE35-A6E519F6D15D}">
      <dgm:prSet/>
      <dgm:spPr/>
      <dgm:t>
        <a:bodyPr/>
        <a:lstStyle/>
        <a:p>
          <a:endParaRPr lang="en-GB"/>
        </a:p>
      </dgm:t>
    </dgm:pt>
    <dgm:pt modelId="{032B3F4E-C625-4454-9E48-DC60029B3714}" type="sibTrans" cxnId="{FEC64F2D-D702-40C7-BE35-A6E519F6D15D}">
      <dgm:prSet/>
      <dgm:spPr/>
      <dgm:t>
        <a:bodyPr/>
        <a:lstStyle/>
        <a:p>
          <a:endParaRPr lang="en-GB"/>
        </a:p>
      </dgm:t>
    </dgm:pt>
    <dgm:pt modelId="{20E0E99D-18A7-4A1D-8702-DD7A7305BAA6}">
      <dgm:prSet phldrT="[Text]"/>
      <dgm:spPr/>
      <dgm:t>
        <a:bodyPr/>
        <a:lstStyle/>
        <a:p>
          <a:r>
            <a:rPr lang="en-GB" dirty="0"/>
            <a:t>Have the authors of an original study made all methodological information clear an available, particularly as it relates to data collection, treatment, and analysis?</a:t>
          </a:r>
        </a:p>
      </dgm:t>
    </dgm:pt>
    <dgm:pt modelId="{CE4193CF-9046-44BF-86AB-F1E9C4EA93BD}" type="parTrans" cxnId="{5AB42166-C737-406E-878E-D5CE71E4F4CA}">
      <dgm:prSet/>
      <dgm:spPr/>
      <dgm:t>
        <a:bodyPr/>
        <a:lstStyle/>
        <a:p>
          <a:endParaRPr lang="en-GB"/>
        </a:p>
      </dgm:t>
    </dgm:pt>
    <dgm:pt modelId="{C9653EAA-F1AF-4179-AABB-C93F0C95387A}" type="sibTrans" cxnId="{5AB42166-C737-406E-878E-D5CE71E4F4CA}">
      <dgm:prSet/>
      <dgm:spPr/>
      <dgm:t>
        <a:bodyPr/>
        <a:lstStyle/>
        <a:p>
          <a:endParaRPr lang="en-GB"/>
        </a:p>
      </dgm:t>
    </dgm:pt>
    <dgm:pt modelId="{1256A9D8-C343-4EFF-A717-0C41A5168CC9}">
      <dgm:prSet phldrT="[Text]"/>
      <dgm:spPr/>
      <dgm:t>
        <a:bodyPr/>
        <a:lstStyle/>
        <a:p>
          <a:r>
            <a:rPr lang="en-GB" dirty="0"/>
            <a:t>Robustness</a:t>
          </a:r>
        </a:p>
      </dgm:t>
    </dgm:pt>
    <dgm:pt modelId="{871DE58B-0433-4A04-8B4F-96DBD9F8E537}" type="parTrans" cxnId="{F8D71268-1555-4500-B027-9E7167FDFEFA}">
      <dgm:prSet/>
      <dgm:spPr/>
      <dgm:t>
        <a:bodyPr/>
        <a:lstStyle/>
        <a:p>
          <a:endParaRPr lang="en-GB"/>
        </a:p>
      </dgm:t>
    </dgm:pt>
    <dgm:pt modelId="{4D1C1E82-E17B-457A-8F7C-C1A2CA55B19D}" type="sibTrans" cxnId="{F8D71268-1555-4500-B027-9E7167FDFEFA}">
      <dgm:prSet/>
      <dgm:spPr/>
      <dgm:t>
        <a:bodyPr/>
        <a:lstStyle/>
        <a:p>
          <a:endParaRPr lang="en-GB"/>
        </a:p>
      </dgm:t>
    </dgm:pt>
    <dgm:pt modelId="{22F03736-0CB2-47C8-B949-911137CD6D95}">
      <dgm:prSet phldrT="[Text]"/>
      <dgm:spPr/>
      <dgm:t>
        <a:bodyPr/>
        <a:lstStyle/>
        <a:p>
          <a:r>
            <a:rPr lang="en-GB" dirty="0"/>
            <a:t>Are the results of an original study robust to “researcher degrees of freedom”?</a:t>
          </a:r>
        </a:p>
      </dgm:t>
    </dgm:pt>
    <dgm:pt modelId="{7B06F517-C58D-47FF-AB1F-EF888E73C385}" type="parTrans" cxnId="{8991873E-C5B3-44FE-BD98-17872C6A0F7F}">
      <dgm:prSet/>
      <dgm:spPr/>
      <dgm:t>
        <a:bodyPr/>
        <a:lstStyle/>
        <a:p>
          <a:endParaRPr lang="en-GB"/>
        </a:p>
      </dgm:t>
    </dgm:pt>
    <dgm:pt modelId="{B93CE840-EC88-4AF5-A032-EAD54F6A4E8F}" type="sibTrans" cxnId="{8991873E-C5B3-44FE-BD98-17872C6A0F7F}">
      <dgm:prSet/>
      <dgm:spPr/>
      <dgm:t>
        <a:bodyPr/>
        <a:lstStyle/>
        <a:p>
          <a:endParaRPr lang="en-GB"/>
        </a:p>
      </dgm:t>
    </dgm:pt>
    <dgm:pt modelId="{A8E82657-419A-4D79-A82D-D288C0BC48B8}">
      <dgm:prSet phldrT="[Text]"/>
      <dgm:spPr/>
      <dgm:t>
        <a:bodyPr/>
        <a:lstStyle/>
        <a:p>
          <a:r>
            <a:rPr lang="en-GB" dirty="0"/>
            <a:t>Are the results significantly impacted by researcher decision making?</a:t>
          </a:r>
        </a:p>
      </dgm:t>
    </dgm:pt>
    <dgm:pt modelId="{DF9DC3B9-8799-49FB-9634-C3E7E6F6657F}" type="parTrans" cxnId="{1B763B7B-D78E-4C3A-97BA-45581EFEEBD5}">
      <dgm:prSet/>
      <dgm:spPr/>
      <dgm:t>
        <a:bodyPr/>
        <a:lstStyle/>
        <a:p>
          <a:endParaRPr lang="en-GB"/>
        </a:p>
      </dgm:t>
    </dgm:pt>
    <dgm:pt modelId="{A5964604-DA1B-43CF-9311-F348D2D7C92B}" type="sibTrans" cxnId="{1B763B7B-D78E-4C3A-97BA-45581EFEEBD5}">
      <dgm:prSet/>
      <dgm:spPr/>
      <dgm:t>
        <a:bodyPr/>
        <a:lstStyle/>
        <a:p>
          <a:endParaRPr lang="en-GB"/>
        </a:p>
      </dgm:t>
    </dgm:pt>
    <dgm:pt modelId="{B9394AAD-AE3F-48C2-8604-A41D1A57B655}" type="pres">
      <dgm:prSet presAssocID="{8D22A65A-6EF8-4997-ACD7-467EA3FCE950}" presName="Name0" presStyleCnt="0">
        <dgm:presLayoutVars>
          <dgm:dir/>
          <dgm:animLvl val="lvl"/>
          <dgm:resizeHandles val="exact"/>
        </dgm:presLayoutVars>
      </dgm:prSet>
      <dgm:spPr/>
    </dgm:pt>
    <dgm:pt modelId="{B4ECD367-5BD4-4C82-B0E5-22D146A41F7F}" type="pres">
      <dgm:prSet presAssocID="{ACEA9D40-B0CC-4EF6-ACCA-00BD32552474}" presName="composite" presStyleCnt="0"/>
      <dgm:spPr/>
    </dgm:pt>
    <dgm:pt modelId="{D197821F-A8A3-4857-BA42-FF4549EE0DD6}" type="pres">
      <dgm:prSet presAssocID="{ACEA9D40-B0CC-4EF6-ACCA-00BD32552474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ECDDD2BF-4509-447A-8FC7-C59AF352FB70}" type="pres">
      <dgm:prSet presAssocID="{ACEA9D40-B0CC-4EF6-ACCA-00BD32552474}" presName="desTx" presStyleLbl="alignAccFollowNode1" presStyleIdx="0" presStyleCnt="4">
        <dgm:presLayoutVars>
          <dgm:bulletEnabled val="1"/>
        </dgm:presLayoutVars>
      </dgm:prSet>
      <dgm:spPr/>
    </dgm:pt>
    <dgm:pt modelId="{85DB3FB4-A76F-4BD9-9E36-1653E1DC3C84}" type="pres">
      <dgm:prSet presAssocID="{6E27186A-0074-4A87-B8DB-E49EDE22E51C}" presName="space" presStyleCnt="0"/>
      <dgm:spPr/>
    </dgm:pt>
    <dgm:pt modelId="{4B008342-F814-4206-9BC9-F74992124EBF}" type="pres">
      <dgm:prSet presAssocID="{EDCF273F-30FA-48AE-A572-D4D8AB9AB49F}" presName="composite" presStyleCnt="0"/>
      <dgm:spPr/>
    </dgm:pt>
    <dgm:pt modelId="{8E477998-70B6-4180-86F2-DE7BA108C9E1}" type="pres">
      <dgm:prSet presAssocID="{EDCF273F-30FA-48AE-A572-D4D8AB9AB49F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</dgm:pt>
    <dgm:pt modelId="{A78ECB8D-1268-4E6E-A0ED-ABD7C521687D}" type="pres">
      <dgm:prSet presAssocID="{EDCF273F-30FA-48AE-A572-D4D8AB9AB49F}" presName="desTx" presStyleLbl="alignAccFollowNode1" presStyleIdx="1" presStyleCnt="4">
        <dgm:presLayoutVars>
          <dgm:bulletEnabled val="1"/>
        </dgm:presLayoutVars>
      </dgm:prSet>
      <dgm:spPr/>
    </dgm:pt>
    <dgm:pt modelId="{7EFE2606-DD53-4826-A106-7709AC2845F8}" type="pres">
      <dgm:prSet presAssocID="{8338BFBC-5FE1-4C57-ACF3-535699550884}" presName="space" presStyleCnt="0"/>
      <dgm:spPr/>
    </dgm:pt>
    <dgm:pt modelId="{8725792C-F150-491D-A916-4E2F93355305}" type="pres">
      <dgm:prSet presAssocID="{1256A9D8-C343-4EFF-A717-0C41A5168CC9}" presName="composite" presStyleCnt="0"/>
      <dgm:spPr/>
    </dgm:pt>
    <dgm:pt modelId="{E6C43EE1-DC7C-489C-AD8E-ECBFD9AB467F}" type="pres">
      <dgm:prSet presAssocID="{1256A9D8-C343-4EFF-A717-0C41A5168CC9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CF0B5BD8-B988-4BD4-B406-069B012C6D92}" type="pres">
      <dgm:prSet presAssocID="{1256A9D8-C343-4EFF-A717-0C41A5168CC9}" presName="desTx" presStyleLbl="alignAccFollowNode1" presStyleIdx="2" presStyleCnt="4">
        <dgm:presLayoutVars>
          <dgm:bulletEnabled val="1"/>
        </dgm:presLayoutVars>
      </dgm:prSet>
      <dgm:spPr/>
    </dgm:pt>
    <dgm:pt modelId="{A84EC309-CBE1-4D24-AED6-EB7D8657690C}" type="pres">
      <dgm:prSet presAssocID="{4D1C1E82-E17B-457A-8F7C-C1A2CA55B19D}" presName="space" presStyleCnt="0"/>
      <dgm:spPr/>
    </dgm:pt>
    <dgm:pt modelId="{D5A6D965-C85C-491B-A0C3-69BAF23976D1}" type="pres">
      <dgm:prSet presAssocID="{5A78590C-C528-40BE-BC3E-6051F3BE6CDA}" presName="composite" presStyleCnt="0"/>
      <dgm:spPr/>
    </dgm:pt>
    <dgm:pt modelId="{302DD0C7-5B76-49CE-A7C8-AC8915501477}" type="pres">
      <dgm:prSet presAssocID="{5A78590C-C528-40BE-BC3E-6051F3BE6CDA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DF354231-375B-4853-BF19-3A21A7CB6932}" type="pres">
      <dgm:prSet presAssocID="{5A78590C-C528-40BE-BC3E-6051F3BE6CDA}" presName="desTx" presStyleLbl="alignAccFollowNode1" presStyleIdx="3" presStyleCnt="4">
        <dgm:presLayoutVars>
          <dgm:bulletEnabled val="1"/>
        </dgm:presLayoutVars>
      </dgm:prSet>
      <dgm:spPr/>
    </dgm:pt>
  </dgm:ptLst>
  <dgm:cxnLst>
    <dgm:cxn modelId="{9F083F05-752F-4470-85B3-B14FC1FFE22D}" type="presOf" srcId="{5A78590C-C528-40BE-BC3E-6051F3BE6CDA}" destId="{302DD0C7-5B76-49CE-A7C8-AC8915501477}" srcOrd="0" destOrd="0" presId="urn:microsoft.com/office/officeart/2005/8/layout/hList1"/>
    <dgm:cxn modelId="{2A6FA710-95C5-4BCF-ADE2-F72AEC490D54}" srcId="{ACEA9D40-B0CC-4EF6-ACCA-00BD32552474}" destId="{184E16AB-AEB1-4183-93F9-AB7475751618}" srcOrd="1" destOrd="0" parTransId="{B445EE4E-9DAD-47B7-B128-2A98049ACC53}" sibTransId="{F34C469E-E72D-4C79-8EA1-F5115F31329B}"/>
    <dgm:cxn modelId="{FEC64F2D-D702-40C7-BE35-A6E519F6D15D}" srcId="{8D22A65A-6EF8-4997-ACD7-467EA3FCE950}" destId="{5A78590C-C528-40BE-BC3E-6051F3BE6CDA}" srcOrd="3" destOrd="0" parTransId="{F6AD2C2A-078D-4E5E-B8AF-3B1F8A9389DD}" sibTransId="{032B3F4E-C625-4454-9E48-DC60029B3714}"/>
    <dgm:cxn modelId="{16E56E2E-D08B-412C-B4D8-01A449675806}" srcId="{8D22A65A-6EF8-4997-ACD7-467EA3FCE950}" destId="{EDCF273F-30FA-48AE-A572-D4D8AB9AB49F}" srcOrd="1" destOrd="0" parTransId="{27E8D093-FCD6-47EA-80E1-0BDC5B1D47D4}" sibTransId="{8338BFBC-5FE1-4C57-ACF3-535699550884}"/>
    <dgm:cxn modelId="{DDD34A3A-CBA4-4B9D-A150-3A71B11A324B}" type="presOf" srcId="{FA1046E0-FA7C-4AAA-91D3-A2C6B005DCD1}" destId="{A78ECB8D-1268-4E6E-A0ED-ABD7C521687D}" srcOrd="0" destOrd="0" presId="urn:microsoft.com/office/officeart/2005/8/layout/hList1"/>
    <dgm:cxn modelId="{8991873E-C5B3-44FE-BD98-17872C6A0F7F}" srcId="{1256A9D8-C343-4EFF-A717-0C41A5168CC9}" destId="{22F03736-0CB2-47C8-B949-911137CD6D95}" srcOrd="0" destOrd="0" parTransId="{7B06F517-C58D-47FF-AB1F-EF888E73C385}" sibTransId="{B93CE840-EC88-4AF5-A032-EAD54F6A4E8F}"/>
    <dgm:cxn modelId="{5AB42166-C737-406E-878E-D5CE71E4F4CA}" srcId="{5A78590C-C528-40BE-BC3E-6051F3BE6CDA}" destId="{20E0E99D-18A7-4A1D-8702-DD7A7305BAA6}" srcOrd="0" destOrd="0" parTransId="{CE4193CF-9046-44BF-86AB-F1E9C4EA93BD}" sibTransId="{C9653EAA-F1AF-4179-AABB-C93F0C95387A}"/>
    <dgm:cxn modelId="{F8D71268-1555-4500-B027-9E7167FDFEFA}" srcId="{8D22A65A-6EF8-4997-ACD7-467EA3FCE950}" destId="{1256A9D8-C343-4EFF-A717-0C41A5168CC9}" srcOrd="2" destOrd="0" parTransId="{871DE58B-0433-4A04-8B4F-96DBD9F8E537}" sibTransId="{4D1C1E82-E17B-457A-8F7C-C1A2CA55B19D}"/>
    <dgm:cxn modelId="{FEBCB656-C89B-48E7-9A1F-99802D0AE948}" type="presOf" srcId="{F2E394EB-7217-4339-8BD5-B57BE5E020E3}" destId="{ECDDD2BF-4509-447A-8FC7-C59AF352FB70}" srcOrd="0" destOrd="0" presId="urn:microsoft.com/office/officeart/2005/8/layout/hList1"/>
    <dgm:cxn modelId="{1BD67077-7DEA-4106-AA16-FCC673F0B2CC}" type="presOf" srcId="{8D22A65A-6EF8-4997-ACD7-467EA3FCE950}" destId="{B9394AAD-AE3F-48C2-8604-A41D1A57B655}" srcOrd="0" destOrd="0" presId="urn:microsoft.com/office/officeart/2005/8/layout/hList1"/>
    <dgm:cxn modelId="{1B763B7B-D78E-4C3A-97BA-45581EFEEBD5}" srcId="{1256A9D8-C343-4EFF-A717-0C41A5168CC9}" destId="{A8E82657-419A-4D79-A82D-D288C0BC48B8}" srcOrd="1" destOrd="0" parTransId="{DF9DC3B9-8799-49FB-9634-C3E7E6F6657F}" sibTransId="{A5964604-DA1B-43CF-9311-F348D2D7C92B}"/>
    <dgm:cxn modelId="{50810A80-DC2E-4A38-93CA-6BCD1121A8A0}" type="presOf" srcId="{1256A9D8-C343-4EFF-A717-0C41A5168CC9}" destId="{E6C43EE1-DC7C-489C-AD8E-ECBFD9AB467F}" srcOrd="0" destOrd="0" presId="urn:microsoft.com/office/officeart/2005/8/layout/hList1"/>
    <dgm:cxn modelId="{4DF0BE8D-3A04-48D5-9A57-E1132A3DCB33}" srcId="{ACEA9D40-B0CC-4EF6-ACCA-00BD32552474}" destId="{F2E394EB-7217-4339-8BD5-B57BE5E020E3}" srcOrd="0" destOrd="0" parTransId="{6359F87A-F486-4F22-822B-B8347E7D3E85}" sibTransId="{FD77F6C0-5331-468E-8B16-4396D87DD278}"/>
    <dgm:cxn modelId="{F4FBCEB1-583B-440D-AA37-2F611F094C98}" type="presOf" srcId="{20E0E99D-18A7-4A1D-8702-DD7A7305BAA6}" destId="{DF354231-375B-4853-BF19-3A21A7CB6932}" srcOrd="0" destOrd="0" presId="urn:microsoft.com/office/officeart/2005/8/layout/hList1"/>
    <dgm:cxn modelId="{5A8094B4-F95A-4069-A411-847664B9587F}" type="presOf" srcId="{A8E82657-419A-4D79-A82D-D288C0BC48B8}" destId="{CF0B5BD8-B988-4BD4-B406-069B012C6D92}" srcOrd="0" destOrd="1" presId="urn:microsoft.com/office/officeart/2005/8/layout/hList1"/>
    <dgm:cxn modelId="{9DF4A5B6-5824-41D9-ACCD-5D4E88E11DD2}" srcId="{EDCF273F-30FA-48AE-A572-D4D8AB9AB49F}" destId="{FA1046E0-FA7C-4AAA-91D3-A2C6B005DCD1}" srcOrd="0" destOrd="0" parTransId="{77A933AB-4B90-4C04-A8DB-8D33CC3D4DBD}" sibTransId="{28EA468B-F4B9-46E2-86E6-1E7E4DBD97FC}"/>
    <dgm:cxn modelId="{FA2F8EC7-A267-4410-A881-3A5C317D8B8A}" type="presOf" srcId="{184E16AB-AEB1-4183-93F9-AB7475751618}" destId="{ECDDD2BF-4509-447A-8FC7-C59AF352FB70}" srcOrd="0" destOrd="1" presId="urn:microsoft.com/office/officeart/2005/8/layout/hList1"/>
    <dgm:cxn modelId="{48A7BEC8-1FA6-43CC-A930-DD62AEB90FE6}" type="presOf" srcId="{ACEA9D40-B0CC-4EF6-ACCA-00BD32552474}" destId="{D197821F-A8A3-4857-BA42-FF4549EE0DD6}" srcOrd="0" destOrd="0" presId="urn:microsoft.com/office/officeart/2005/8/layout/hList1"/>
    <dgm:cxn modelId="{C1CAE7CA-3F91-48A4-9863-C5055367C535}" type="presOf" srcId="{EDCF273F-30FA-48AE-A572-D4D8AB9AB49F}" destId="{8E477998-70B6-4180-86F2-DE7BA108C9E1}" srcOrd="0" destOrd="0" presId="urn:microsoft.com/office/officeart/2005/8/layout/hList1"/>
    <dgm:cxn modelId="{5311EFCA-CD5C-49F1-AFD2-6E4498979CA3}" srcId="{8D22A65A-6EF8-4997-ACD7-467EA3FCE950}" destId="{ACEA9D40-B0CC-4EF6-ACCA-00BD32552474}" srcOrd="0" destOrd="0" parTransId="{80F7D8A9-8191-4595-9EE1-532431321D2A}" sibTransId="{6E27186A-0074-4A87-B8DB-E49EDE22E51C}"/>
    <dgm:cxn modelId="{5A594CDD-9535-414D-BBF4-F96F85E4588D}" type="presOf" srcId="{22F03736-0CB2-47C8-B949-911137CD6D95}" destId="{CF0B5BD8-B988-4BD4-B406-069B012C6D92}" srcOrd="0" destOrd="0" presId="urn:microsoft.com/office/officeart/2005/8/layout/hList1"/>
    <dgm:cxn modelId="{722E723C-43BB-4D29-8148-E21323ED8CC2}" type="presParOf" srcId="{B9394AAD-AE3F-48C2-8604-A41D1A57B655}" destId="{B4ECD367-5BD4-4C82-B0E5-22D146A41F7F}" srcOrd="0" destOrd="0" presId="urn:microsoft.com/office/officeart/2005/8/layout/hList1"/>
    <dgm:cxn modelId="{D2C17C91-A2CE-4500-9985-FE1358751848}" type="presParOf" srcId="{B4ECD367-5BD4-4C82-B0E5-22D146A41F7F}" destId="{D197821F-A8A3-4857-BA42-FF4549EE0DD6}" srcOrd="0" destOrd="0" presId="urn:microsoft.com/office/officeart/2005/8/layout/hList1"/>
    <dgm:cxn modelId="{D0EBA35F-3203-4531-866A-71B9F464BCA8}" type="presParOf" srcId="{B4ECD367-5BD4-4C82-B0E5-22D146A41F7F}" destId="{ECDDD2BF-4509-447A-8FC7-C59AF352FB70}" srcOrd="1" destOrd="0" presId="urn:microsoft.com/office/officeart/2005/8/layout/hList1"/>
    <dgm:cxn modelId="{3758C93D-3B42-48FD-89E9-005622765EEA}" type="presParOf" srcId="{B9394AAD-AE3F-48C2-8604-A41D1A57B655}" destId="{85DB3FB4-A76F-4BD9-9E36-1653E1DC3C84}" srcOrd="1" destOrd="0" presId="urn:microsoft.com/office/officeart/2005/8/layout/hList1"/>
    <dgm:cxn modelId="{26ADFE3B-44CB-4B50-B5CE-FA8E617A429F}" type="presParOf" srcId="{B9394AAD-AE3F-48C2-8604-A41D1A57B655}" destId="{4B008342-F814-4206-9BC9-F74992124EBF}" srcOrd="2" destOrd="0" presId="urn:microsoft.com/office/officeart/2005/8/layout/hList1"/>
    <dgm:cxn modelId="{764A66A4-1F0D-4D8D-A906-2A0510DDDC86}" type="presParOf" srcId="{4B008342-F814-4206-9BC9-F74992124EBF}" destId="{8E477998-70B6-4180-86F2-DE7BA108C9E1}" srcOrd="0" destOrd="0" presId="urn:microsoft.com/office/officeart/2005/8/layout/hList1"/>
    <dgm:cxn modelId="{B95DB559-FDB5-4EB9-BAEA-83CAEF6E5A7B}" type="presParOf" srcId="{4B008342-F814-4206-9BC9-F74992124EBF}" destId="{A78ECB8D-1268-4E6E-A0ED-ABD7C521687D}" srcOrd="1" destOrd="0" presId="urn:microsoft.com/office/officeart/2005/8/layout/hList1"/>
    <dgm:cxn modelId="{10E6B132-9B8A-4FC5-A42E-D83F0E5E7D98}" type="presParOf" srcId="{B9394AAD-AE3F-48C2-8604-A41D1A57B655}" destId="{7EFE2606-DD53-4826-A106-7709AC2845F8}" srcOrd="3" destOrd="0" presId="urn:microsoft.com/office/officeart/2005/8/layout/hList1"/>
    <dgm:cxn modelId="{0BDABA00-9346-459D-9F95-A091750FC24A}" type="presParOf" srcId="{B9394AAD-AE3F-48C2-8604-A41D1A57B655}" destId="{8725792C-F150-491D-A916-4E2F93355305}" srcOrd="4" destOrd="0" presId="urn:microsoft.com/office/officeart/2005/8/layout/hList1"/>
    <dgm:cxn modelId="{04BEA6F5-37B9-4536-87AC-7003BB65BD95}" type="presParOf" srcId="{8725792C-F150-491D-A916-4E2F93355305}" destId="{E6C43EE1-DC7C-489C-AD8E-ECBFD9AB467F}" srcOrd="0" destOrd="0" presId="urn:microsoft.com/office/officeart/2005/8/layout/hList1"/>
    <dgm:cxn modelId="{AE6A81AE-3439-47C8-A564-797A949F60AE}" type="presParOf" srcId="{8725792C-F150-491D-A916-4E2F93355305}" destId="{CF0B5BD8-B988-4BD4-B406-069B012C6D92}" srcOrd="1" destOrd="0" presId="urn:microsoft.com/office/officeart/2005/8/layout/hList1"/>
    <dgm:cxn modelId="{2977B059-EFE9-41B0-9042-CD3910E505B1}" type="presParOf" srcId="{B9394AAD-AE3F-48C2-8604-A41D1A57B655}" destId="{A84EC309-CBE1-4D24-AED6-EB7D8657690C}" srcOrd="5" destOrd="0" presId="urn:microsoft.com/office/officeart/2005/8/layout/hList1"/>
    <dgm:cxn modelId="{BB6EB3FC-1DFD-4CB9-8A10-BF3A6517F439}" type="presParOf" srcId="{B9394AAD-AE3F-48C2-8604-A41D1A57B655}" destId="{D5A6D965-C85C-491B-A0C3-69BAF23976D1}" srcOrd="6" destOrd="0" presId="urn:microsoft.com/office/officeart/2005/8/layout/hList1"/>
    <dgm:cxn modelId="{CD034532-6558-452E-9601-2D6E9010181F}" type="presParOf" srcId="{D5A6D965-C85C-491B-A0C3-69BAF23976D1}" destId="{302DD0C7-5B76-49CE-A7C8-AC8915501477}" srcOrd="0" destOrd="0" presId="urn:microsoft.com/office/officeart/2005/8/layout/hList1"/>
    <dgm:cxn modelId="{7514B6BA-8DA1-4607-904A-6B9F482AC5C5}" type="presParOf" srcId="{D5A6D965-C85C-491B-A0C3-69BAF23976D1}" destId="{DF354231-375B-4853-BF19-3A21A7CB693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4265D8-E6A3-4693-B79A-817501792EE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9BBA07E-837A-4258-A638-669B1679BA1A}">
      <dgm:prSet phldrT="[Text]"/>
      <dgm:spPr>
        <a:solidFill>
          <a:srgbClr val="44546A"/>
        </a:solidFill>
      </dgm:spPr>
      <dgm:t>
        <a:bodyPr/>
        <a:lstStyle/>
        <a:p>
          <a:r>
            <a:rPr lang="en-GB" dirty="0"/>
            <a:t>2011 – A crisis in confidence</a:t>
          </a:r>
        </a:p>
      </dgm:t>
    </dgm:pt>
    <dgm:pt modelId="{E4A01711-B8E9-4B1F-A294-B7DDAC39A4EF}" type="parTrans" cxnId="{7F3E7554-E500-450B-B8BB-9AAD848F2C69}">
      <dgm:prSet/>
      <dgm:spPr/>
      <dgm:t>
        <a:bodyPr/>
        <a:lstStyle/>
        <a:p>
          <a:endParaRPr lang="en-GB"/>
        </a:p>
      </dgm:t>
    </dgm:pt>
    <dgm:pt modelId="{4969027C-4CBF-4CF9-AFF1-C52179B581A1}" type="sibTrans" cxnId="{7F3E7554-E500-450B-B8BB-9AAD848F2C69}">
      <dgm:prSet/>
      <dgm:spPr/>
      <dgm:t>
        <a:bodyPr/>
        <a:lstStyle/>
        <a:p>
          <a:endParaRPr lang="en-GB"/>
        </a:p>
      </dgm:t>
    </dgm:pt>
    <dgm:pt modelId="{EA57E798-9ABC-4BA6-A9D1-21776AA1921D}">
      <dgm:prSet phldrT="[Text]"/>
      <dgm:spPr>
        <a:solidFill>
          <a:srgbClr val="44546A"/>
        </a:solidFill>
      </dgm:spPr>
      <dgm:t>
        <a:bodyPr/>
        <a:lstStyle/>
        <a:p>
          <a:r>
            <a:rPr lang="en-GB" dirty="0"/>
            <a:t>Academic Fraud</a:t>
          </a:r>
        </a:p>
      </dgm:t>
    </dgm:pt>
    <dgm:pt modelId="{4982F16D-B184-4857-BAD4-04FE59932C31}" type="parTrans" cxnId="{261B1C6D-11DF-4375-81B0-BA645AD290AA}">
      <dgm:prSet/>
      <dgm:spPr>
        <a:ln>
          <a:solidFill>
            <a:srgbClr val="D5AD81"/>
          </a:solidFill>
        </a:ln>
      </dgm:spPr>
      <dgm:t>
        <a:bodyPr/>
        <a:lstStyle/>
        <a:p>
          <a:endParaRPr lang="en-GB"/>
        </a:p>
      </dgm:t>
    </dgm:pt>
    <dgm:pt modelId="{D77F896C-005B-49A5-8FAC-0A7A4D416927}" type="sibTrans" cxnId="{261B1C6D-11DF-4375-81B0-BA645AD290AA}">
      <dgm:prSet/>
      <dgm:spPr/>
      <dgm:t>
        <a:bodyPr/>
        <a:lstStyle/>
        <a:p>
          <a:endParaRPr lang="en-GB"/>
        </a:p>
      </dgm:t>
    </dgm:pt>
    <dgm:pt modelId="{68074C8E-B320-40A7-9B47-E53034BD3B60}">
      <dgm:prSet phldrT="[Text]"/>
      <dgm:spPr>
        <a:solidFill>
          <a:srgbClr val="44546A"/>
        </a:solidFill>
      </dgm:spPr>
      <dgm:t>
        <a:bodyPr/>
        <a:lstStyle/>
        <a:p>
          <a:r>
            <a:rPr lang="en-GB" dirty="0"/>
            <a:t>Replication Issues</a:t>
          </a:r>
        </a:p>
      </dgm:t>
    </dgm:pt>
    <dgm:pt modelId="{C80D66A5-8745-4EA0-BA42-946A0BE29C2C}" type="parTrans" cxnId="{F23AD411-00BC-4DD6-B694-F73463356759}">
      <dgm:prSet/>
      <dgm:spPr>
        <a:ln>
          <a:solidFill>
            <a:srgbClr val="D5AD81"/>
          </a:solidFill>
        </a:ln>
      </dgm:spPr>
      <dgm:t>
        <a:bodyPr/>
        <a:lstStyle/>
        <a:p>
          <a:endParaRPr lang="en-GB"/>
        </a:p>
      </dgm:t>
    </dgm:pt>
    <dgm:pt modelId="{D1938538-96C6-4146-AC94-24AB1FCF212C}" type="sibTrans" cxnId="{F23AD411-00BC-4DD6-B694-F73463356759}">
      <dgm:prSet/>
      <dgm:spPr/>
      <dgm:t>
        <a:bodyPr/>
        <a:lstStyle/>
        <a:p>
          <a:endParaRPr lang="en-GB"/>
        </a:p>
      </dgm:t>
    </dgm:pt>
    <dgm:pt modelId="{048EF82C-1ACD-4D83-AD26-BA48E2FBEA86}">
      <dgm:prSet phldrT="[Text]"/>
      <dgm:spPr>
        <a:solidFill>
          <a:srgbClr val="44546A"/>
        </a:solidFill>
      </dgm:spPr>
      <dgm:t>
        <a:bodyPr/>
        <a:lstStyle/>
        <a:p>
          <a:r>
            <a:rPr lang="en-GB" dirty="0"/>
            <a:t>Ease of obtaining statistical significance through QRP’s</a:t>
          </a:r>
        </a:p>
      </dgm:t>
    </dgm:pt>
    <dgm:pt modelId="{5D7F9359-B4CA-4924-AC44-FF23B7144F4F}" type="parTrans" cxnId="{F51B8C57-2222-422C-9125-0EF18C827811}">
      <dgm:prSet/>
      <dgm:spPr>
        <a:ln>
          <a:solidFill>
            <a:srgbClr val="D5AD81"/>
          </a:solidFill>
        </a:ln>
      </dgm:spPr>
      <dgm:t>
        <a:bodyPr/>
        <a:lstStyle/>
        <a:p>
          <a:endParaRPr lang="en-GB"/>
        </a:p>
      </dgm:t>
    </dgm:pt>
    <dgm:pt modelId="{E08F587B-A991-4F8A-937C-EA937EFE3E1F}" type="sibTrans" cxnId="{F51B8C57-2222-422C-9125-0EF18C827811}">
      <dgm:prSet/>
      <dgm:spPr/>
      <dgm:t>
        <a:bodyPr/>
        <a:lstStyle/>
        <a:p>
          <a:endParaRPr lang="en-GB"/>
        </a:p>
      </dgm:t>
    </dgm:pt>
    <dgm:pt modelId="{04A7690B-5F8C-483D-963F-77CDB680E227}" type="pres">
      <dgm:prSet presAssocID="{284265D8-E6A3-4693-B79A-817501792EE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4089ED6-27F7-48D1-9B69-5BBEC9B0CFFF}" type="pres">
      <dgm:prSet presAssocID="{C9BBA07E-837A-4258-A638-669B1679BA1A}" presName="centerShape" presStyleLbl="node0" presStyleIdx="0" presStyleCnt="1"/>
      <dgm:spPr/>
    </dgm:pt>
    <dgm:pt modelId="{816CC8EC-1C5D-4495-9368-BA9EC5D05CEB}" type="pres">
      <dgm:prSet presAssocID="{4982F16D-B184-4857-BAD4-04FE59932C31}" presName="Name9" presStyleLbl="parChTrans1D2" presStyleIdx="0" presStyleCnt="3"/>
      <dgm:spPr/>
    </dgm:pt>
    <dgm:pt modelId="{BE161AA1-37E6-462B-8041-94412E548ECA}" type="pres">
      <dgm:prSet presAssocID="{4982F16D-B184-4857-BAD4-04FE59932C31}" presName="connTx" presStyleLbl="parChTrans1D2" presStyleIdx="0" presStyleCnt="3"/>
      <dgm:spPr/>
    </dgm:pt>
    <dgm:pt modelId="{784A8E05-6074-4A2C-A679-71C9F3BC59E6}" type="pres">
      <dgm:prSet presAssocID="{EA57E798-9ABC-4BA6-A9D1-21776AA1921D}" presName="node" presStyleLbl="node1" presStyleIdx="0" presStyleCnt="3">
        <dgm:presLayoutVars>
          <dgm:bulletEnabled val="1"/>
        </dgm:presLayoutVars>
      </dgm:prSet>
      <dgm:spPr/>
    </dgm:pt>
    <dgm:pt modelId="{394AD7A1-2234-428F-9E0D-6B8F024445DA}" type="pres">
      <dgm:prSet presAssocID="{C80D66A5-8745-4EA0-BA42-946A0BE29C2C}" presName="Name9" presStyleLbl="parChTrans1D2" presStyleIdx="1" presStyleCnt="3"/>
      <dgm:spPr/>
    </dgm:pt>
    <dgm:pt modelId="{102177D0-DE90-462C-97BC-15021B41E60C}" type="pres">
      <dgm:prSet presAssocID="{C80D66A5-8745-4EA0-BA42-946A0BE29C2C}" presName="connTx" presStyleLbl="parChTrans1D2" presStyleIdx="1" presStyleCnt="3"/>
      <dgm:spPr/>
    </dgm:pt>
    <dgm:pt modelId="{887A9D95-B5D9-4E95-B106-1A29EB3A6888}" type="pres">
      <dgm:prSet presAssocID="{68074C8E-B320-40A7-9B47-E53034BD3B60}" presName="node" presStyleLbl="node1" presStyleIdx="1" presStyleCnt="3">
        <dgm:presLayoutVars>
          <dgm:bulletEnabled val="1"/>
        </dgm:presLayoutVars>
      </dgm:prSet>
      <dgm:spPr/>
    </dgm:pt>
    <dgm:pt modelId="{09F29009-6E0A-41DB-81F5-55E0BDC5A277}" type="pres">
      <dgm:prSet presAssocID="{5D7F9359-B4CA-4924-AC44-FF23B7144F4F}" presName="Name9" presStyleLbl="parChTrans1D2" presStyleIdx="2" presStyleCnt="3"/>
      <dgm:spPr/>
    </dgm:pt>
    <dgm:pt modelId="{DFEB536D-F6C9-4830-BBAE-BE654C27E0DE}" type="pres">
      <dgm:prSet presAssocID="{5D7F9359-B4CA-4924-AC44-FF23B7144F4F}" presName="connTx" presStyleLbl="parChTrans1D2" presStyleIdx="2" presStyleCnt="3"/>
      <dgm:spPr/>
    </dgm:pt>
    <dgm:pt modelId="{B81E3172-BC32-490A-A55F-E60A005E3167}" type="pres">
      <dgm:prSet presAssocID="{048EF82C-1ACD-4D83-AD26-BA48E2FBEA86}" presName="node" presStyleLbl="node1" presStyleIdx="2" presStyleCnt="3">
        <dgm:presLayoutVars>
          <dgm:bulletEnabled val="1"/>
        </dgm:presLayoutVars>
      </dgm:prSet>
      <dgm:spPr/>
    </dgm:pt>
  </dgm:ptLst>
  <dgm:cxnLst>
    <dgm:cxn modelId="{548FD510-3FD2-4B2B-A767-5D024993B962}" type="presOf" srcId="{048EF82C-1ACD-4D83-AD26-BA48E2FBEA86}" destId="{B81E3172-BC32-490A-A55F-E60A005E3167}" srcOrd="0" destOrd="0" presId="urn:microsoft.com/office/officeart/2005/8/layout/radial1"/>
    <dgm:cxn modelId="{F23AD411-00BC-4DD6-B694-F73463356759}" srcId="{C9BBA07E-837A-4258-A638-669B1679BA1A}" destId="{68074C8E-B320-40A7-9B47-E53034BD3B60}" srcOrd="1" destOrd="0" parTransId="{C80D66A5-8745-4EA0-BA42-946A0BE29C2C}" sibTransId="{D1938538-96C6-4146-AC94-24AB1FCF212C}"/>
    <dgm:cxn modelId="{8A8D352E-6492-451A-9B6B-E023CFFC3BED}" type="presOf" srcId="{C9BBA07E-837A-4258-A638-669B1679BA1A}" destId="{04089ED6-27F7-48D1-9B69-5BBEC9B0CFFF}" srcOrd="0" destOrd="0" presId="urn:microsoft.com/office/officeart/2005/8/layout/radial1"/>
    <dgm:cxn modelId="{6CE44745-540B-4C32-ACD6-31C1F0F1BB5B}" type="presOf" srcId="{68074C8E-B320-40A7-9B47-E53034BD3B60}" destId="{887A9D95-B5D9-4E95-B106-1A29EB3A6888}" srcOrd="0" destOrd="0" presId="urn:microsoft.com/office/officeart/2005/8/layout/radial1"/>
    <dgm:cxn modelId="{69B6F347-BB01-41DC-A6A9-D989B63C5E16}" type="presOf" srcId="{C80D66A5-8745-4EA0-BA42-946A0BE29C2C}" destId="{394AD7A1-2234-428F-9E0D-6B8F024445DA}" srcOrd="0" destOrd="0" presId="urn:microsoft.com/office/officeart/2005/8/layout/radial1"/>
    <dgm:cxn modelId="{261B1C6D-11DF-4375-81B0-BA645AD290AA}" srcId="{C9BBA07E-837A-4258-A638-669B1679BA1A}" destId="{EA57E798-9ABC-4BA6-A9D1-21776AA1921D}" srcOrd="0" destOrd="0" parTransId="{4982F16D-B184-4857-BAD4-04FE59932C31}" sibTransId="{D77F896C-005B-49A5-8FAC-0A7A4D416927}"/>
    <dgm:cxn modelId="{7F3E7554-E500-450B-B8BB-9AAD848F2C69}" srcId="{284265D8-E6A3-4693-B79A-817501792EED}" destId="{C9BBA07E-837A-4258-A638-669B1679BA1A}" srcOrd="0" destOrd="0" parTransId="{E4A01711-B8E9-4B1F-A294-B7DDAC39A4EF}" sibTransId="{4969027C-4CBF-4CF9-AFF1-C52179B581A1}"/>
    <dgm:cxn modelId="{F51B8C57-2222-422C-9125-0EF18C827811}" srcId="{C9BBA07E-837A-4258-A638-669B1679BA1A}" destId="{048EF82C-1ACD-4D83-AD26-BA48E2FBEA86}" srcOrd="2" destOrd="0" parTransId="{5D7F9359-B4CA-4924-AC44-FF23B7144F4F}" sibTransId="{E08F587B-A991-4F8A-937C-EA937EFE3E1F}"/>
    <dgm:cxn modelId="{D195B388-A52F-47CF-B69E-1EA1A922EC06}" type="presOf" srcId="{284265D8-E6A3-4693-B79A-817501792EED}" destId="{04A7690B-5F8C-483D-963F-77CDB680E227}" srcOrd="0" destOrd="0" presId="urn:microsoft.com/office/officeart/2005/8/layout/radial1"/>
    <dgm:cxn modelId="{44F1C98E-4ADF-4554-BDB9-3C295D98FA40}" type="presOf" srcId="{EA57E798-9ABC-4BA6-A9D1-21776AA1921D}" destId="{784A8E05-6074-4A2C-A679-71C9F3BC59E6}" srcOrd="0" destOrd="0" presId="urn:microsoft.com/office/officeart/2005/8/layout/radial1"/>
    <dgm:cxn modelId="{97C76A91-6560-45DA-9E18-88525794B4E8}" type="presOf" srcId="{5D7F9359-B4CA-4924-AC44-FF23B7144F4F}" destId="{09F29009-6E0A-41DB-81F5-55E0BDC5A277}" srcOrd="0" destOrd="0" presId="urn:microsoft.com/office/officeart/2005/8/layout/radial1"/>
    <dgm:cxn modelId="{C7304AA3-8A8B-4BD3-B258-A14DA9D54811}" type="presOf" srcId="{4982F16D-B184-4857-BAD4-04FE59932C31}" destId="{816CC8EC-1C5D-4495-9368-BA9EC5D05CEB}" srcOrd="0" destOrd="0" presId="urn:microsoft.com/office/officeart/2005/8/layout/radial1"/>
    <dgm:cxn modelId="{5DC89AB3-FEAC-490E-AA4A-B74D2D098380}" type="presOf" srcId="{C80D66A5-8745-4EA0-BA42-946A0BE29C2C}" destId="{102177D0-DE90-462C-97BC-15021B41E60C}" srcOrd="1" destOrd="0" presId="urn:microsoft.com/office/officeart/2005/8/layout/radial1"/>
    <dgm:cxn modelId="{E74030BB-528E-452E-A88F-45600E541B80}" type="presOf" srcId="{4982F16D-B184-4857-BAD4-04FE59932C31}" destId="{BE161AA1-37E6-462B-8041-94412E548ECA}" srcOrd="1" destOrd="0" presId="urn:microsoft.com/office/officeart/2005/8/layout/radial1"/>
    <dgm:cxn modelId="{96EA7BDF-1DF2-4F82-82FF-F42B9CFC15F8}" type="presOf" srcId="{5D7F9359-B4CA-4924-AC44-FF23B7144F4F}" destId="{DFEB536D-F6C9-4830-BBAE-BE654C27E0DE}" srcOrd="1" destOrd="0" presId="urn:microsoft.com/office/officeart/2005/8/layout/radial1"/>
    <dgm:cxn modelId="{26FA9720-386D-4C3A-B771-C9694FC17DE7}" type="presParOf" srcId="{04A7690B-5F8C-483D-963F-77CDB680E227}" destId="{04089ED6-27F7-48D1-9B69-5BBEC9B0CFFF}" srcOrd="0" destOrd="0" presId="urn:microsoft.com/office/officeart/2005/8/layout/radial1"/>
    <dgm:cxn modelId="{2114C49C-499B-42DB-A3C4-10387B94CAED}" type="presParOf" srcId="{04A7690B-5F8C-483D-963F-77CDB680E227}" destId="{816CC8EC-1C5D-4495-9368-BA9EC5D05CEB}" srcOrd="1" destOrd="0" presId="urn:microsoft.com/office/officeart/2005/8/layout/radial1"/>
    <dgm:cxn modelId="{D663168A-C21D-4272-A41A-639A3B259A17}" type="presParOf" srcId="{816CC8EC-1C5D-4495-9368-BA9EC5D05CEB}" destId="{BE161AA1-37E6-462B-8041-94412E548ECA}" srcOrd="0" destOrd="0" presId="urn:microsoft.com/office/officeart/2005/8/layout/radial1"/>
    <dgm:cxn modelId="{99B0FD10-999A-42A5-BABA-C7B46C1FA9FF}" type="presParOf" srcId="{04A7690B-5F8C-483D-963F-77CDB680E227}" destId="{784A8E05-6074-4A2C-A679-71C9F3BC59E6}" srcOrd="2" destOrd="0" presId="urn:microsoft.com/office/officeart/2005/8/layout/radial1"/>
    <dgm:cxn modelId="{EA1FC895-2E60-46EC-B54F-E7D4361B0AB6}" type="presParOf" srcId="{04A7690B-5F8C-483D-963F-77CDB680E227}" destId="{394AD7A1-2234-428F-9E0D-6B8F024445DA}" srcOrd="3" destOrd="0" presId="urn:microsoft.com/office/officeart/2005/8/layout/radial1"/>
    <dgm:cxn modelId="{8F23CC6D-C2F3-40A1-B081-768E4464FE5D}" type="presParOf" srcId="{394AD7A1-2234-428F-9E0D-6B8F024445DA}" destId="{102177D0-DE90-462C-97BC-15021B41E60C}" srcOrd="0" destOrd="0" presId="urn:microsoft.com/office/officeart/2005/8/layout/radial1"/>
    <dgm:cxn modelId="{38D230FC-C9A8-4D8A-8B77-DAA93F50895B}" type="presParOf" srcId="{04A7690B-5F8C-483D-963F-77CDB680E227}" destId="{887A9D95-B5D9-4E95-B106-1A29EB3A6888}" srcOrd="4" destOrd="0" presId="urn:microsoft.com/office/officeart/2005/8/layout/radial1"/>
    <dgm:cxn modelId="{BB989C6C-FDD6-48F7-A6D5-A10C7F879341}" type="presParOf" srcId="{04A7690B-5F8C-483D-963F-77CDB680E227}" destId="{09F29009-6E0A-41DB-81F5-55E0BDC5A277}" srcOrd="5" destOrd="0" presId="urn:microsoft.com/office/officeart/2005/8/layout/radial1"/>
    <dgm:cxn modelId="{5857913B-3D8C-4DAA-A57A-A6D6E00163D7}" type="presParOf" srcId="{09F29009-6E0A-41DB-81F5-55E0BDC5A277}" destId="{DFEB536D-F6C9-4830-BBAE-BE654C27E0DE}" srcOrd="0" destOrd="0" presId="urn:microsoft.com/office/officeart/2005/8/layout/radial1"/>
    <dgm:cxn modelId="{09EA5DBF-53F3-4034-B372-D5FB2ED0F08B}" type="presParOf" srcId="{04A7690B-5F8C-483D-963F-77CDB680E227}" destId="{B81E3172-BC32-490A-A55F-E60A005E3167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4265D8-E6A3-4693-B79A-817501792EE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9BBA07E-837A-4258-A638-669B1679BA1A}">
      <dgm:prSet phldrT="[Text]"/>
      <dgm:spPr>
        <a:solidFill>
          <a:srgbClr val="44546A"/>
        </a:solidFill>
      </dgm:spPr>
      <dgm:t>
        <a:bodyPr/>
        <a:lstStyle/>
        <a:p>
          <a:r>
            <a:rPr lang="en-GB" dirty="0"/>
            <a:t>2012 – from bad to worse</a:t>
          </a:r>
        </a:p>
      </dgm:t>
    </dgm:pt>
    <dgm:pt modelId="{E4A01711-B8E9-4B1F-A294-B7DDAC39A4EF}" type="parTrans" cxnId="{7F3E7554-E500-450B-B8BB-9AAD848F2C69}">
      <dgm:prSet/>
      <dgm:spPr/>
      <dgm:t>
        <a:bodyPr/>
        <a:lstStyle/>
        <a:p>
          <a:endParaRPr lang="en-GB"/>
        </a:p>
      </dgm:t>
    </dgm:pt>
    <dgm:pt modelId="{4969027C-4CBF-4CF9-AFF1-C52179B581A1}" type="sibTrans" cxnId="{7F3E7554-E500-450B-B8BB-9AAD848F2C69}">
      <dgm:prSet/>
      <dgm:spPr/>
      <dgm:t>
        <a:bodyPr/>
        <a:lstStyle/>
        <a:p>
          <a:endParaRPr lang="en-GB"/>
        </a:p>
      </dgm:t>
    </dgm:pt>
    <dgm:pt modelId="{EA57E798-9ABC-4BA6-A9D1-21776AA1921D}">
      <dgm:prSet phldrT="[Text]"/>
      <dgm:spPr>
        <a:solidFill>
          <a:srgbClr val="44546A"/>
        </a:solidFill>
      </dgm:spPr>
      <dgm:t>
        <a:bodyPr/>
        <a:lstStyle/>
        <a:p>
          <a:r>
            <a:rPr lang="en-GB" dirty="0"/>
            <a:t>Academic’s admitting to using QRP’s</a:t>
          </a:r>
        </a:p>
      </dgm:t>
    </dgm:pt>
    <dgm:pt modelId="{4982F16D-B184-4857-BAD4-04FE59932C31}" type="parTrans" cxnId="{261B1C6D-11DF-4375-81B0-BA645AD290AA}">
      <dgm:prSet/>
      <dgm:spPr>
        <a:ln>
          <a:solidFill>
            <a:srgbClr val="D5AD81"/>
          </a:solidFill>
        </a:ln>
      </dgm:spPr>
      <dgm:t>
        <a:bodyPr/>
        <a:lstStyle/>
        <a:p>
          <a:endParaRPr lang="en-GB"/>
        </a:p>
      </dgm:t>
    </dgm:pt>
    <dgm:pt modelId="{D77F896C-005B-49A5-8FAC-0A7A4D416927}" type="sibTrans" cxnId="{261B1C6D-11DF-4375-81B0-BA645AD290AA}">
      <dgm:prSet/>
      <dgm:spPr/>
      <dgm:t>
        <a:bodyPr/>
        <a:lstStyle/>
        <a:p>
          <a:endParaRPr lang="en-GB"/>
        </a:p>
      </dgm:t>
    </dgm:pt>
    <dgm:pt modelId="{50529274-7729-4237-94A1-EE205D22053F}">
      <dgm:prSet phldrT="[Text]"/>
      <dgm:spPr>
        <a:solidFill>
          <a:srgbClr val="44546A"/>
        </a:solidFill>
      </dgm:spPr>
      <dgm:t>
        <a:bodyPr/>
        <a:lstStyle/>
        <a:p>
          <a:r>
            <a:rPr lang="en-GB" dirty="0"/>
            <a:t>Ease of obtaining statistical significance through QRP’s</a:t>
          </a:r>
        </a:p>
      </dgm:t>
    </dgm:pt>
    <dgm:pt modelId="{957AC30D-4187-4A4B-8532-D62E679E08A4}" type="parTrans" cxnId="{5194A787-5D1D-4CD0-A98E-E67628F7345F}">
      <dgm:prSet custT="1"/>
      <dgm:spPr>
        <a:noFill/>
        <a:ln w="12700" cap="flat" cmpd="sng" algn="ctr">
          <a:solidFill>
            <a:srgbClr val="D5AD81"/>
          </a:solidFill>
          <a:prstDash val="solid"/>
          <a:miter lim="800000"/>
        </a:ln>
        <a:effectLst/>
      </dgm:spPr>
      <dgm:t>
        <a:bodyPr spcFirstLastPara="0" vert="horz" wrap="square" lIns="12700" tIns="0" rIns="12700" bIns="0" numCol="1" spcCol="1270" anchor="ctr" anchorCtr="0"/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45622C90-1C63-409D-AEB6-D90FD4D6A6F2}" type="sibTrans" cxnId="{5194A787-5D1D-4CD0-A98E-E67628F7345F}">
      <dgm:prSet/>
      <dgm:spPr/>
      <dgm:t>
        <a:bodyPr/>
        <a:lstStyle/>
        <a:p>
          <a:endParaRPr lang="en-GB"/>
        </a:p>
      </dgm:t>
    </dgm:pt>
    <dgm:pt modelId="{7BFF16F5-369F-4F3E-98D8-9F117A19A111}">
      <dgm:prSet phldrT="[Text]"/>
      <dgm:spPr>
        <a:solidFill>
          <a:srgbClr val="44546A"/>
        </a:solidFill>
      </dgm:spPr>
      <dgm:t>
        <a:bodyPr/>
        <a:lstStyle/>
        <a:p>
          <a:r>
            <a:rPr lang="en-GB" dirty="0"/>
            <a:t>Meta-analytic evidence showing unusual distributions of p-values</a:t>
          </a:r>
        </a:p>
      </dgm:t>
    </dgm:pt>
    <dgm:pt modelId="{84F56F56-42DE-43AC-9F96-FD4B5948E229}" type="parTrans" cxnId="{EA0C6D73-D6C0-4820-AA21-83FE8853BC9B}">
      <dgm:prSet custT="1"/>
      <dgm:spPr>
        <a:noFill/>
        <a:ln w="12700" cap="flat" cmpd="sng" algn="ctr">
          <a:solidFill>
            <a:srgbClr val="D5AD81"/>
          </a:solidFill>
          <a:prstDash val="solid"/>
          <a:miter lim="800000"/>
        </a:ln>
        <a:effectLst/>
      </dgm:spPr>
      <dgm:t>
        <a:bodyPr spcFirstLastPara="0" vert="horz" wrap="square" lIns="12700" tIns="0" rIns="12700" bIns="0" numCol="1" spcCol="1270" anchor="ctr" anchorCtr="0"/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3AF00592-122C-4CD8-BA00-E1A38756AAB2}" type="sibTrans" cxnId="{EA0C6D73-D6C0-4820-AA21-83FE8853BC9B}">
      <dgm:prSet/>
      <dgm:spPr/>
      <dgm:t>
        <a:bodyPr/>
        <a:lstStyle/>
        <a:p>
          <a:endParaRPr lang="en-GB"/>
        </a:p>
      </dgm:t>
    </dgm:pt>
    <dgm:pt modelId="{93DB303B-D906-4D04-BC8D-32617982CA99}">
      <dgm:prSet phldrT="[Text]"/>
      <dgm:spPr>
        <a:solidFill>
          <a:srgbClr val="44546A"/>
        </a:solidFill>
      </dgm:spPr>
      <dgm:t>
        <a:bodyPr/>
        <a:lstStyle/>
        <a:p>
          <a:r>
            <a:rPr lang="en-GB" dirty="0"/>
            <a:t>More work </a:t>
          </a:r>
          <a:r>
            <a:rPr lang="en-GB"/>
            <a:t>not replicating</a:t>
          </a:r>
          <a:endParaRPr lang="en-GB" dirty="0"/>
        </a:p>
      </dgm:t>
    </dgm:pt>
    <dgm:pt modelId="{2B7FD9B9-897F-41B0-8B15-6693CE6DD023}" type="parTrans" cxnId="{325A2F84-A569-46AF-949D-676F3B51E6C4}">
      <dgm:prSet custT="1"/>
      <dgm:spPr>
        <a:noFill/>
        <a:ln w="12700" cap="flat" cmpd="sng" algn="ctr">
          <a:solidFill>
            <a:srgbClr val="D5AD81"/>
          </a:solidFill>
          <a:prstDash val="solid"/>
          <a:miter lim="800000"/>
        </a:ln>
        <a:effectLst/>
      </dgm:spPr>
      <dgm:t>
        <a:bodyPr spcFirstLastPara="0" vert="horz" wrap="square" lIns="12700" tIns="0" rIns="12700" bIns="0" numCol="1" spcCol="1270" anchor="ctr" anchorCtr="0"/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3D2FF839-584D-48EB-95DE-6E270000DD15}" type="sibTrans" cxnId="{325A2F84-A569-46AF-949D-676F3B51E6C4}">
      <dgm:prSet/>
      <dgm:spPr/>
      <dgm:t>
        <a:bodyPr/>
        <a:lstStyle/>
        <a:p>
          <a:endParaRPr lang="en-GB"/>
        </a:p>
      </dgm:t>
    </dgm:pt>
    <dgm:pt modelId="{04A7690B-5F8C-483D-963F-77CDB680E227}" type="pres">
      <dgm:prSet presAssocID="{284265D8-E6A3-4693-B79A-817501792EE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4089ED6-27F7-48D1-9B69-5BBEC9B0CFFF}" type="pres">
      <dgm:prSet presAssocID="{C9BBA07E-837A-4258-A638-669B1679BA1A}" presName="centerShape" presStyleLbl="node0" presStyleIdx="0" presStyleCnt="1"/>
      <dgm:spPr/>
    </dgm:pt>
    <dgm:pt modelId="{816CC8EC-1C5D-4495-9368-BA9EC5D05CEB}" type="pres">
      <dgm:prSet presAssocID="{4982F16D-B184-4857-BAD4-04FE59932C31}" presName="Name9" presStyleLbl="parChTrans1D2" presStyleIdx="0" presStyleCnt="4"/>
      <dgm:spPr/>
    </dgm:pt>
    <dgm:pt modelId="{BE161AA1-37E6-462B-8041-94412E548ECA}" type="pres">
      <dgm:prSet presAssocID="{4982F16D-B184-4857-BAD4-04FE59932C31}" presName="connTx" presStyleLbl="parChTrans1D2" presStyleIdx="0" presStyleCnt="4"/>
      <dgm:spPr/>
    </dgm:pt>
    <dgm:pt modelId="{784A8E05-6074-4A2C-A679-71C9F3BC59E6}" type="pres">
      <dgm:prSet presAssocID="{EA57E798-9ABC-4BA6-A9D1-21776AA1921D}" presName="node" presStyleLbl="node1" presStyleIdx="0" presStyleCnt="4">
        <dgm:presLayoutVars>
          <dgm:bulletEnabled val="1"/>
        </dgm:presLayoutVars>
      </dgm:prSet>
      <dgm:spPr/>
    </dgm:pt>
    <dgm:pt modelId="{9D774B5B-055C-4D84-AC27-1AF06B251AE5}" type="pres">
      <dgm:prSet presAssocID="{957AC30D-4187-4A4B-8532-D62E679E08A4}" presName="Name9" presStyleLbl="parChTrans1D2" presStyleIdx="1" presStyleCnt="4"/>
      <dgm:spPr>
        <a:xfrm>
          <a:off x="3176873" y="2006492"/>
          <a:ext cx="336972" cy="38326"/>
        </a:xfrm>
        <a:custGeom>
          <a:avLst/>
          <a:gdLst/>
          <a:ahLst/>
          <a:cxnLst/>
          <a:rect l="0" t="0" r="0" b="0"/>
          <a:pathLst>
            <a:path>
              <a:moveTo>
                <a:pt x="0" y="19163"/>
              </a:moveTo>
              <a:lnTo>
                <a:pt x="336972" y="19163"/>
              </a:lnTo>
            </a:path>
          </a:pathLst>
        </a:custGeom>
      </dgm:spPr>
    </dgm:pt>
    <dgm:pt modelId="{F28E2166-614D-42FD-8304-BD6EA559C963}" type="pres">
      <dgm:prSet presAssocID="{957AC30D-4187-4A4B-8532-D62E679E08A4}" presName="connTx" presStyleLbl="parChTrans1D2" presStyleIdx="1" presStyleCnt="4"/>
      <dgm:spPr/>
    </dgm:pt>
    <dgm:pt modelId="{EB022D5A-DC65-4F7D-A934-89676D54063A}" type="pres">
      <dgm:prSet presAssocID="{50529274-7729-4237-94A1-EE205D22053F}" presName="node" presStyleLbl="node1" presStyleIdx="1" presStyleCnt="4">
        <dgm:presLayoutVars>
          <dgm:bulletEnabled val="1"/>
        </dgm:presLayoutVars>
      </dgm:prSet>
      <dgm:spPr/>
    </dgm:pt>
    <dgm:pt modelId="{17D68451-6816-4536-9E44-196ECE30535F}" type="pres">
      <dgm:prSet presAssocID="{84F56F56-42DE-43AC-9F96-FD4B5948E229}" presName="Name9" presStyleLbl="parChTrans1D2" presStyleIdx="2" presStyleCnt="4"/>
      <dgm:spPr>
        <a:xfrm rot="5400000">
          <a:off x="2450701" y="2732664"/>
          <a:ext cx="336972" cy="38326"/>
        </a:xfrm>
        <a:custGeom>
          <a:avLst/>
          <a:gdLst/>
          <a:ahLst/>
          <a:cxnLst/>
          <a:rect l="0" t="0" r="0" b="0"/>
          <a:pathLst>
            <a:path>
              <a:moveTo>
                <a:pt x="0" y="19163"/>
              </a:moveTo>
              <a:lnTo>
                <a:pt x="336972" y="19163"/>
              </a:lnTo>
            </a:path>
          </a:pathLst>
        </a:custGeom>
      </dgm:spPr>
    </dgm:pt>
    <dgm:pt modelId="{ED37D36E-98CB-4DA8-B1F6-A57EA96142AC}" type="pres">
      <dgm:prSet presAssocID="{84F56F56-42DE-43AC-9F96-FD4B5948E229}" presName="connTx" presStyleLbl="parChTrans1D2" presStyleIdx="2" presStyleCnt="4"/>
      <dgm:spPr/>
    </dgm:pt>
    <dgm:pt modelId="{61251C03-2359-4DE0-B3BB-4D5CD2C6699A}" type="pres">
      <dgm:prSet presAssocID="{7BFF16F5-369F-4F3E-98D8-9F117A19A111}" presName="node" presStyleLbl="node1" presStyleIdx="2" presStyleCnt="4">
        <dgm:presLayoutVars>
          <dgm:bulletEnabled val="1"/>
        </dgm:presLayoutVars>
      </dgm:prSet>
      <dgm:spPr/>
    </dgm:pt>
    <dgm:pt modelId="{578FD0BF-2C3C-46CA-8ED1-1338C926A1D4}" type="pres">
      <dgm:prSet presAssocID="{2B7FD9B9-897F-41B0-8B15-6693CE6DD023}" presName="Name9" presStyleLbl="parChTrans1D2" presStyleIdx="3" presStyleCnt="4"/>
      <dgm:spPr>
        <a:xfrm rot="10800000">
          <a:off x="1724530" y="2006492"/>
          <a:ext cx="336972" cy="38326"/>
        </a:xfrm>
        <a:custGeom>
          <a:avLst/>
          <a:gdLst/>
          <a:ahLst/>
          <a:cxnLst/>
          <a:rect l="0" t="0" r="0" b="0"/>
          <a:pathLst>
            <a:path>
              <a:moveTo>
                <a:pt x="0" y="19163"/>
              </a:moveTo>
              <a:lnTo>
                <a:pt x="336972" y="19163"/>
              </a:lnTo>
            </a:path>
          </a:pathLst>
        </a:custGeom>
      </dgm:spPr>
    </dgm:pt>
    <dgm:pt modelId="{60DE172A-1D20-4FD9-B3D3-4A317C2348E1}" type="pres">
      <dgm:prSet presAssocID="{2B7FD9B9-897F-41B0-8B15-6693CE6DD023}" presName="connTx" presStyleLbl="parChTrans1D2" presStyleIdx="3" presStyleCnt="4"/>
      <dgm:spPr/>
    </dgm:pt>
    <dgm:pt modelId="{A20C1140-5BA3-45B6-B783-E3910CB09F22}" type="pres">
      <dgm:prSet presAssocID="{93DB303B-D906-4D04-BC8D-32617982CA99}" presName="node" presStyleLbl="node1" presStyleIdx="3" presStyleCnt="4">
        <dgm:presLayoutVars>
          <dgm:bulletEnabled val="1"/>
        </dgm:presLayoutVars>
      </dgm:prSet>
      <dgm:spPr/>
    </dgm:pt>
  </dgm:ptLst>
  <dgm:cxnLst>
    <dgm:cxn modelId="{DFC8121E-41CE-4E6D-B1AD-CED58973FF30}" type="presOf" srcId="{2B7FD9B9-897F-41B0-8B15-6693CE6DD023}" destId="{60DE172A-1D20-4FD9-B3D3-4A317C2348E1}" srcOrd="1" destOrd="0" presId="urn:microsoft.com/office/officeart/2005/8/layout/radial1"/>
    <dgm:cxn modelId="{8A8D352E-6492-451A-9B6B-E023CFFC3BED}" type="presOf" srcId="{C9BBA07E-837A-4258-A638-669B1679BA1A}" destId="{04089ED6-27F7-48D1-9B69-5BBEC9B0CFFF}" srcOrd="0" destOrd="0" presId="urn:microsoft.com/office/officeart/2005/8/layout/radial1"/>
    <dgm:cxn modelId="{B4019846-16AE-4458-B545-BEE211D5137B}" type="presOf" srcId="{957AC30D-4187-4A4B-8532-D62E679E08A4}" destId="{F28E2166-614D-42FD-8304-BD6EA559C963}" srcOrd="1" destOrd="0" presId="urn:microsoft.com/office/officeart/2005/8/layout/radial1"/>
    <dgm:cxn modelId="{B24B6368-C149-4122-87F1-A00D407B5576}" type="presOf" srcId="{7BFF16F5-369F-4F3E-98D8-9F117A19A111}" destId="{61251C03-2359-4DE0-B3BB-4D5CD2C6699A}" srcOrd="0" destOrd="0" presId="urn:microsoft.com/office/officeart/2005/8/layout/radial1"/>
    <dgm:cxn modelId="{261B1C6D-11DF-4375-81B0-BA645AD290AA}" srcId="{C9BBA07E-837A-4258-A638-669B1679BA1A}" destId="{EA57E798-9ABC-4BA6-A9D1-21776AA1921D}" srcOrd="0" destOrd="0" parTransId="{4982F16D-B184-4857-BAD4-04FE59932C31}" sibTransId="{D77F896C-005B-49A5-8FAC-0A7A4D416927}"/>
    <dgm:cxn modelId="{EA0C6D73-D6C0-4820-AA21-83FE8853BC9B}" srcId="{C9BBA07E-837A-4258-A638-669B1679BA1A}" destId="{7BFF16F5-369F-4F3E-98D8-9F117A19A111}" srcOrd="2" destOrd="0" parTransId="{84F56F56-42DE-43AC-9F96-FD4B5948E229}" sibTransId="{3AF00592-122C-4CD8-BA00-E1A38756AAB2}"/>
    <dgm:cxn modelId="{7F3E7554-E500-450B-B8BB-9AAD848F2C69}" srcId="{284265D8-E6A3-4693-B79A-817501792EED}" destId="{C9BBA07E-837A-4258-A638-669B1679BA1A}" srcOrd="0" destOrd="0" parTransId="{E4A01711-B8E9-4B1F-A294-B7DDAC39A4EF}" sibTransId="{4969027C-4CBF-4CF9-AFF1-C52179B581A1}"/>
    <dgm:cxn modelId="{D384D874-42D9-49CD-9F0E-FF58A58F873B}" type="presOf" srcId="{50529274-7729-4237-94A1-EE205D22053F}" destId="{EB022D5A-DC65-4F7D-A934-89676D54063A}" srcOrd="0" destOrd="0" presId="urn:microsoft.com/office/officeart/2005/8/layout/radial1"/>
    <dgm:cxn modelId="{8DAC6755-9A1A-4823-9E0A-927C035BF024}" type="presOf" srcId="{2B7FD9B9-897F-41B0-8B15-6693CE6DD023}" destId="{578FD0BF-2C3C-46CA-8ED1-1338C926A1D4}" srcOrd="0" destOrd="0" presId="urn:microsoft.com/office/officeart/2005/8/layout/radial1"/>
    <dgm:cxn modelId="{325A2F84-A569-46AF-949D-676F3B51E6C4}" srcId="{C9BBA07E-837A-4258-A638-669B1679BA1A}" destId="{93DB303B-D906-4D04-BC8D-32617982CA99}" srcOrd="3" destOrd="0" parTransId="{2B7FD9B9-897F-41B0-8B15-6693CE6DD023}" sibTransId="{3D2FF839-584D-48EB-95DE-6E270000DD15}"/>
    <dgm:cxn modelId="{5194A787-5D1D-4CD0-A98E-E67628F7345F}" srcId="{C9BBA07E-837A-4258-A638-669B1679BA1A}" destId="{50529274-7729-4237-94A1-EE205D22053F}" srcOrd="1" destOrd="0" parTransId="{957AC30D-4187-4A4B-8532-D62E679E08A4}" sibTransId="{45622C90-1C63-409D-AEB6-D90FD4D6A6F2}"/>
    <dgm:cxn modelId="{D195B388-A52F-47CF-B69E-1EA1A922EC06}" type="presOf" srcId="{284265D8-E6A3-4693-B79A-817501792EED}" destId="{04A7690B-5F8C-483D-963F-77CDB680E227}" srcOrd="0" destOrd="0" presId="urn:microsoft.com/office/officeart/2005/8/layout/radial1"/>
    <dgm:cxn modelId="{44F1C98E-4ADF-4554-BDB9-3C295D98FA40}" type="presOf" srcId="{EA57E798-9ABC-4BA6-A9D1-21776AA1921D}" destId="{784A8E05-6074-4A2C-A679-71C9F3BC59E6}" srcOrd="0" destOrd="0" presId="urn:microsoft.com/office/officeart/2005/8/layout/radial1"/>
    <dgm:cxn modelId="{C7304AA3-8A8B-4BD3-B258-A14DA9D54811}" type="presOf" srcId="{4982F16D-B184-4857-BAD4-04FE59932C31}" destId="{816CC8EC-1C5D-4495-9368-BA9EC5D05CEB}" srcOrd="0" destOrd="0" presId="urn:microsoft.com/office/officeart/2005/8/layout/radial1"/>
    <dgm:cxn modelId="{97E446AC-FBA7-46B7-95F2-E9AB2AA8866B}" type="presOf" srcId="{93DB303B-D906-4D04-BC8D-32617982CA99}" destId="{A20C1140-5BA3-45B6-B783-E3910CB09F22}" srcOrd="0" destOrd="0" presId="urn:microsoft.com/office/officeart/2005/8/layout/radial1"/>
    <dgm:cxn modelId="{473F59AF-C003-48C0-BFF0-FEAB88798201}" type="presOf" srcId="{84F56F56-42DE-43AC-9F96-FD4B5948E229}" destId="{17D68451-6816-4536-9E44-196ECE30535F}" srcOrd="0" destOrd="0" presId="urn:microsoft.com/office/officeart/2005/8/layout/radial1"/>
    <dgm:cxn modelId="{138DDEB5-197D-4B68-9501-B1885FDC6CD9}" type="presOf" srcId="{957AC30D-4187-4A4B-8532-D62E679E08A4}" destId="{9D774B5B-055C-4D84-AC27-1AF06B251AE5}" srcOrd="0" destOrd="0" presId="urn:microsoft.com/office/officeart/2005/8/layout/radial1"/>
    <dgm:cxn modelId="{E74030BB-528E-452E-A88F-45600E541B80}" type="presOf" srcId="{4982F16D-B184-4857-BAD4-04FE59932C31}" destId="{BE161AA1-37E6-462B-8041-94412E548ECA}" srcOrd="1" destOrd="0" presId="urn:microsoft.com/office/officeart/2005/8/layout/radial1"/>
    <dgm:cxn modelId="{925831F5-9ED5-479D-B00C-565BB6FE0E41}" type="presOf" srcId="{84F56F56-42DE-43AC-9F96-FD4B5948E229}" destId="{ED37D36E-98CB-4DA8-B1F6-A57EA96142AC}" srcOrd="1" destOrd="0" presId="urn:microsoft.com/office/officeart/2005/8/layout/radial1"/>
    <dgm:cxn modelId="{26FA9720-386D-4C3A-B771-C9694FC17DE7}" type="presParOf" srcId="{04A7690B-5F8C-483D-963F-77CDB680E227}" destId="{04089ED6-27F7-48D1-9B69-5BBEC9B0CFFF}" srcOrd="0" destOrd="0" presId="urn:microsoft.com/office/officeart/2005/8/layout/radial1"/>
    <dgm:cxn modelId="{2114C49C-499B-42DB-A3C4-10387B94CAED}" type="presParOf" srcId="{04A7690B-5F8C-483D-963F-77CDB680E227}" destId="{816CC8EC-1C5D-4495-9368-BA9EC5D05CEB}" srcOrd="1" destOrd="0" presId="urn:microsoft.com/office/officeart/2005/8/layout/radial1"/>
    <dgm:cxn modelId="{D663168A-C21D-4272-A41A-639A3B259A17}" type="presParOf" srcId="{816CC8EC-1C5D-4495-9368-BA9EC5D05CEB}" destId="{BE161AA1-37E6-462B-8041-94412E548ECA}" srcOrd="0" destOrd="0" presId="urn:microsoft.com/office/officeart/2005/8/layout/radial1"/>
    <dgm:cxn modelId="{99B0FD10-999A-42A5-BABA-C7B46C1FA9FF}" type="presParOf" srcId="{04A7690B-5F8C-483D-963F-77CDB680E227}" destId="{784A8E05-6074-4A2C-A679-71C9F3BC59E6}" srcOrd="2" destOrd="0" presId="urn:microsoft.com/office/officeart/2005/8/layout/radial1"/>
    <dgm:cxn modelId="{58C6D1DA-2904-4413-B5CE-7F26F7E165AE}" type="presParOf" srcId="{04A7690B-5F8C-483D-963F-77CDB680E227}" destId="{9D774B5B-055C-4D84-AC27-1AF06B251AE5}" srcOrd="3" destOrd="0" presId="urn:microsoft.com/office/officeart/2005/8/layout/radial1"/>
    <dgm:cxn modelId="{6D39BB43-FFA1-4E15-A1B4-1716C262484C}" type="presParOf" srcId="{9D774B5B-055C-4D84-AC27-1AF06B251AE5}" destId="{F28E2166-614D-42FD-8304-BD6EA559C963}" srcOrd="0" destOrd="0" presId="urn:microsoft.com/office/officeart/2005/8/layout/radial1"/>
    <dgm:cxn modelId="{AF5BB274-7559-4850-84B6-E10D8E889262}" type="presParOf" srcId="{04A7690B-5F8C-483D-963F-77CDB680E227}" destId="{EB022D5A-DC65-4F7D-A934-89676D54063A}" srcOrd="4" destOrd="0" presId="urn:microsoft.com/office/officeart/2005/8/layout/radial1"/>
    <dgm:cxn modelId="{F5F3EDCB-6B7A-4785-B5D5-B8CE9CC42319}" type="presParOf" srcId="{04A7690B-5F8C-483D-963F-77CDB680E227}" destId="{17D68451-6816-4536-9E44-196ECE30535F}" srcOrd="5" destOrd="0" presId="urn:microsoft.com/office/officeart/2005/8/layout/radial1"/>
    <dgm:cxn modelId="{4BCCEC95-269D-47D2-AC3C-C492C75CC7FB}" type="presParOf" srcId="{17D68451-6816-4536-9E44-196ECE30535F}" destId="{ED37D36E-98CB-4DA8-B1F6-A57EA96142AC}" srcOrd="0" destOrd="0" presId="urn:microsoft.com/office/officeart/2005/8/layout/radial1"/>
    <dgm:cxn modelId="{1554F676-95F7-4158-9479-D05EA1D8911A}" type="presParOf" srcId="{04A7690B-5F8C-483D-963F-77CDB680E227}" destId="{61251C03-2359-4DE0-B3BB-4D5CD2C6699A}" srcOrd="6" destOrd="0" presId="urn:microsoft.com/office/officeart/2005/8/layout/radial1"/>
    <dgm:cxn modelId="{50E54CE1-953F-4EED-A5B0-625B83B50DCD}" type="presParOf" srcId="{04A7690B-5F8C-483D-963F-77CDB680E227}" destId="{578FD0BF-2C3C-46CA-8ED1-1338C926A1D4}" srcOrd="7" destOrd="0" presId="urn:microsoft.com/office/officeart/2005/8/layout/radial1"/>
    <dgm:cxn modelId="{251AE68B-4E1E-4385-8C3A-F2543BAA46FA}" type="presParOf" srcId="{578FD0BF-2C3C-46CA-8ED1-1338C926A1D4}" destId="{60DE172A-1D20-4FD9-B3D3-4A317C2348E1}" srcOrd="0" destOrd="0" presId="urn:microsoft.com/office/officeart/2005/8/layout/radial1"/>
    <dgm:cxn modelId="{44C64996-0CBD-4C9A-94DE-686CA3583535}" type="presParOf" srcId="{04A7690B-5F8C-483D-963F-77CDB680E227}" destId="{A20C1140-5BA3-45B6-B783-E3910CB09F22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6AE32B-735D-4DD0-8F50-E84455ABAA2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082473D-A4C0-44E2-BD3C-0CC3E8CBF392}">
      <dgm:prSet phldrT="[Text]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dirty="0"/>
            <a:t>Replication Issues</a:t>
          </a:r>
        </a:p>
      </dgm:t>
    </dgm:pt>
    <dgm:pt modelId="{89615A27-5995-49EA-8527-90D15415CD9F}" type="parTrans" cxnId="{3130C27E-55A0-4D64-8B21-11E11994B0D6}">
      <dgm:prSet/>
      <dgm:spPr/>
      <dgm:t>
        <a:bodyPr/>
        <a:lstStyle/>
        <a:p>
          <a:endParaRPr lang="en-GB"/>
        </a:p>
      </dgm:t>
    </dgm:pt>
    <dgm:pt modelId="{1C6FB335-0FD9-4DEF-BB67-258E4AD731F7}" type="sibTrans" cxnId="{3130C27E-55A0-4D64-8B21-11E11994B0D6}">
      <dgm:prSet/>
      <dgm:spPr/>
      <dgm:t>
        <a:bodyPr/>
        <a:lstStyle/>
        <a:p>
          <a:endParaRPr lang="en-GB"/>
        </a:p>
      </dgm:t>
    </dgm:pt>
    <dgm:pt modelId="{67500237-8DAC-42BF-B7F2-8C5F7CECA587}">
      <dgm:prSet phldrT="[Text]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dirty="0"/>
            <a:t>Field ecology</a:t>
          </a:r>
        </a:p>
      </dgm:t>
    </dgm:pt>
    <dgm:pt modelId="{BCC20ACC-DA43-4BB6-A285-997BA96BEE8B}" type="parTrans" cxnId="{542833CF-4212-4404-8C0B-47F5C991B994}">
      <dgm:prSet/>
      <dgm:spPr>
        <a:ln>
          <a:solidFill>
            <a:srgbClr val="D1C9B0"/>
          </a:solidFill>
        </a:ln>
      </dgm:spPr>
      <dgm:t>
        <a:bodyPr/>
        <a:lstStyle/>
        <a:p>
          <a:endParaRPr lang="en-GB"/>
        </a:p>
      </dgm:t>
    </dgm:pt>
    <dgm:pt modelId="{061F3A2E-E352-425F-B01B-FF6B296F06A5}" type="sibTrans" cxnId="{542833CF-4212-4404-8C0B-47F5C991B994}">
      <dgm:prSet/>
      <dgm:spPr/>
      <dgm:t>
        <a:bodyPr/>
        <a:lstStyle/>
        <a:p>
          <a:endParaRPr lang="en-GB"/>
        </a:p>
      </dgm:t>
    </dgm:pt>
    <dgm:pt modelId="{A33E8441-977B-4EC9-8EE4-C250B823CCD6}">
      <dgm:prSet phldrT="[Text]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dirty="0"/>
            <a:t>Sport and exercise science</a:t>
          </a:r>
        </a:p>
      </dgm:t>
    </dgm:pt>
    <dgm:pt modelId="{D4679C6C-DA9A-4753-85BC-259CC89AA9FC}" type="parTrans" cxnId="{ADFB754D-2FEC-47C1-A863-62F6AD16D98B}">
      <dgm:prSet/>
      <dgm:spPr>
        <a:ln>
          <a:solidFill>
            <a:srgbClr val="D1C9B0"/>
          </a:solidFill>
        </a:ln>
      </dgm:spPr>
      <dgm:t>
        <a:bodyPr/>
        <a:lstStyle/>
        <a:p>
          <a:endParaRPr lang="en-GB"/>
        </a:p>
      </dgm:t>
    </dgm:pt>
    <dgm:pt modelId="{5FA4C1B4-3897-41B4-A03B-704D547150D0}" type="sibTrans" cxnId="{ADFB754D-2FEC-47C1-A863-62F6AD16D98B}">
      <dgm:prSet/>
      <dgm:spPr/>
      <dgm:t>
        <a:bodyPr/>
        <a:lstStyle/>
        <a:p>
          <a:endParaRPr lang="en-GB"/>
        </a:p>
      </dgm:t>
    </dgm:pt>
    <dgm:pt modelId="{F4FF9F5F-C6B7-4E1D-9775-5BA8AEEB339C}">
      <dgm:prSet phldrT="[Text]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dirty="0"/>
            <a:t>Biomedical science</a:t>
          </a:r>
        </a:p>
      </dgm:t>
    </dgm:pt>
    <dgm:pt modelId="{C349F55F-274C-44BF-B55E-AEBE54F61092}" type="parTrans" cxnId="{47113345-EB4E-4785-823D-19A16181CBB1}">
      <dgm:prSet/>
      <dgm:spPr>
        <a:ln>
          <a:solidFill>
            <a:srgbClr val="D1C9B0"/>
          </a:solidFill>
        </a:ln>
      </dgm:spPr>
      <dgm:t>
        <a:bodyPr/>
        <a:lstStyle/>
        <a:p>
          <a:endParaRPr lang="en-GB"/>
        </a:p>
      </dgm:t>
    </dgm:pt>
    <dgm:pt modelId="{438742B0-9A4B-456B-860C-6629FC2F6D61}" type="sibTrans" cxnId="{47113345-EB4E-4785-823D-19A16181CBB1}">
      <dgm:prSet/>
      <dgm:spPr/>
      <dgm:t>
        <a:bodyPr/>
        <a:lstStyle/>
        <a:p>
          <a:endParaRPr lang="en-GB"/>
        </a:p>
      </dgm:t>
    </dgm:pt>
    <dgm:pt modelId="{CD16BD60-5D2C-4286-A602-DF03B33A5D2D}">
      <dgm:prSet phldrT="[Text]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dirty="0"/>
            <a:t>Psychological science</a:t>
          </a:r>
        </a:p>
      </dgm:t>
    </dgm:pt>
    <dgm:pt modelId="{4813F72D-32F3-40E8-8C61-BB3EB7BDCA73}" type="parTrans" cxnId="{0CD578DB-3CC8-48CC-BD8D-23D1E49750BF}">
      <dgm:prSet/>
      <dgm:spPr>
        <a:ln>
          <a:solidFill>
            <a:srgbClr val="D1C9B0"/>
          </a:solidFill>
        </a:ln>
      </dgm:spPr>
      <dgm:t>
        <a:bodyPr/>
        <a:lstStyle/>
        <a:p>
          <a:endParaRPr lang="en-GB"/>
        </a:p>
      </dgm:t>
    </dgm:pt>
    <dgm:pt modelId="{A091BBF3-2BFD-4A90-A2AE-E6BB7E5443AB}" type="sibTrans" cxnId="{0CD578DB-3CC8-48CC-BD8D-23D1E49750BF}">
      <dgm:prSet/>
      <dgm:spPr/>
      <dgm:t>
        <a:bodyPr/>
        <a:lstStyle/>
        <a:p>
          <a:endParaRPr lang="en-GB"/>
        </a:p>
      </dgm:t>
    </dgm:pt>
    <dgm:pt modelId="{BD80BE3A-27B8-4ED1-B492-06AC4344D9AB}">
      <dgm:prSet phldrT="[Text]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dirty="0"/>
            <a:t>Speech and language</a:t>
          </a:r>
        </a:p>
      </dgm:t>
    </dgm:pt>
    <dgm:pt modelId="{9D3BA66D-A8F6-4DE0-ADE4-472655CEDF3E}" type="parTrans" cxnId="{FD94E983-64F4-47D8-9DF3-A2F48AE8840A}">
      <dgm:prSet/>
      <dgm:spPr>
        <a:ln>
          <a:solidFill>
            <a:srgbClr val="D1C9B0"/>
          </a:solidFill>
        </a:ln>
      </dgm:spPr>
      <dgm:t>
        <a:bodyPr/>
        <a:lstStyle/>
        <a:p>
          <a:endParaRPr lang="en-GB"/>
        </a:p>
      </dgm:t>
    </dgm:pt>
    <dgm:pt modelId="{29DBDE4D-7DC8-444F-A30A-C92C6431E387}" type="sibTrans" cxnId="{FD94E983-64F4-47D8-9DF3-A2F48AE8840A}">
      <dgm:prSet/>
      <dgm:spPr/>
      <dgm:t>
        <a:bodyPr/>
        <a:lstStyle/>
        <a:p>
          <a:endParaRPr lang="en-GB"/>
        </a:p>
      </dgm:t>
    </dgm:pt>
    <dgm:pt modelId="{D26F6222-EF26-45C7-8658-519E683D0EC4}">
      <dgm:prSet phldrT="[Text]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dirty="0"/>
            <a:t>International business</a:t>
          </a:r>
        </a:p>
      </dgm:t>
    </dgm:pt>
    <dgm:pt modelId="{A479A89B-5738-4ADE-B3A3-875DA6A8F105}" type="parTrans" cxnId="{1DD67926-5E92-414C-A09D-2B584A2A379A}">
      <dgm:prSet/>
      <dgm:spPr>
        <a:ln>
          <a:solidFill>
            <a:srgbClr val="D1C9B0"/>
          </a:solidFill>
        </a:ln>
      </dgm:spPr>
      <dgm:t>
        <a:bodyPr/>
        <a:lstStyle/>
        <a:p>
          <a:endParaRPr lang="en-GB"/>
        </a:p>
      </dgm:t>
    </dgm:pt>
    <dgm:pt modelId="{693D77F8-F0F6-471F-B16D-8F7389742BFD}" type="sibTrans" cxnId="{1DD67926-5E92-414C-A09D-2B584A2A379A}">
      <dgm:prSet/>
      <dgm:spPr/>
      <dgm:t>
        <a:bodyPr/>
        <a:lstStyle/>
        <a:p>
          <a:endParaRPr lang="en-GB"/>
        </a:p>
      </dgm:t>
    </dgm:pt>
    <dgm:pt modelId="{765637D1-47CA-4F55-9466-7E13DC9EAB0B}">
      <dgm:prSet phldrT="[Text]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dirty="0"/>
            <a:t>Strategic management</a:t>
          </a:r>
        </a:p>
      </dgm:t>
    </dgm:pt>
    <dgm:pt modelId="{A7BBA1E4-5E36-4D9B-B09A-07BFB6E04A78}" type="parTrans" cxnId="{88197542-EDA1-4D85-A9B2-8C148A133069}">
      <dgm:prSet/>
      <dgm:spPr>
        <a:ln>
          <a:solidFill>
            <a:srgbClr val="D1C9B0"/>
          </a:solidFill>
        </a:ln>
      </dgm:spPr>
      <dgm:t>
        <a:bodyPr/>
        <a:lstStyle/>
        <a:p>
          <a:endParaRPr lang="en-GB"/>
        </a:p>
      </dgm:t>
    </dgm:pt>
    <dgm:pt modelId="{B22D8E1E-22F3-44F2-B654-F6F68E34809A}" type="sibTrans" cxnId="{88197542-EDA1-4D85-A9B2-8C148A133069}">
      <dgm:prSet/>
      <dgm:spPr/>
      <dgm:t>
        <a:bodyPr/>
        <a:lstStyle/>
        <a:p>
          <a:endParaRPr lang="en-GB"/>
        </a:p>
      </dgm:t>
    </dgm:pt>
    <dgm:pt modelId="{1BBE3153-7851-4778-86B7-D774CFB72219}">
      <dgm:prSet phldrT="[Text]"/>
      <dgm:spPr>
        <a:solidFill>
          <a:srgbClr val="44546A"/>
        </a:solidFill>
        <a:ln>
          <a:noFill/>
        </a:ln>
      </dgm:spPr>
      <dgm:t>
        <a:bodyPr/>
        <a:lstStyle/>
        <a:p>
          <a:r>
            <a:rPr lang="en-GB" dirty="0"/>
            <a:t>Education research</a:t>
          </a:r>
        </a:p>
      </dgm:t>
    </dgm:pt>
    <dgm:pt modelId="{D43467ED-C2DA-47E4-BD63-BC6DA35B39C3}" type="parTrans" cxnId="{44D57043-070D-41C5-82DC-A6B2629FDD64}">
      <dgm:prSet/>
      <dgm:spPr>
        <a:ln>
          <a:solidFill>
            <a:srgbClr val="D1C9B0"/>
          </a:solidFill>
        </a:ln>
      </dgm:spPr>
      <dgm:t>
        <a:bodyPr/>
        <a:lstStyle/>
        <a:p>
          <a:endParaRPr lang="en-GB"/>
        </a:p>
      </dgm:t>
    </dgm:pt>
    <dgm:pt modelId="{C7DA29B6-7B5F-424A-BEDA-17302A4C9EAD}" type="sibTrans" cxnId="{44D57043-070D-41C5-82DC-A6B2629FDD64}">
      <dgm:prSet/>
      <dgm:spPr/>
      <dgm:t>
        <a:bodyPr/>
        <a:lstStyle/>
        <a:p>
          <a:endParaRPr lang="en-GB"/>
        </a:p>
      </dgm:t>
    </dgm:pt>
    <dgm:pt modelId="{3B352C2B-8723-42EF-94A0-6C58E251C32F}" type="pres">
      <dgm:prSet presAssocID="{C16AE32B-735D-4DD0-8F50-E84455ABAA2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32A4F86-1CE7-4FF6-A65B-7968CFE6D296}" type="pres">
      <dgm:prSet presAssocID="{2082473D-A4C0-44E2-BD3C-0CC3E8CBF392}" presName="centerShape" presStyleLbl="node0" presStyleIdx="0" presStyleCnt="1"/>
      <dgm:spPr/>
    </dgm:pt>
    <dgm:pt modelId="{A1B7BCEB-F446-4CE9-A521-A1D8C17AF0DE}" type="pres">
      <dgm:prSet presAssocID="{BCC20ACC-DA43-4BB6-A285-997BA96BEE8B}" presName="Name9" presStyleLbl="parChTrans1D2" presStyleIdx="0" presStyleCnt="8"/>
      <dgm:spPr/>
    </dgm:pt>
    <dgm:pt modelId="{750D817C-48CE-4C0C-A37D-CEAB64B9C509}" type="pres">
      <dgm:prSet presAssocID="{BCC20ACC-DA43-4BB6-A285-997BA96BEE8B}" presName="connTx" presStyleLbl="parChTrans1D2" presStyleIdx="0" presStyleCnt="8"/>
      <dgm:spPr/>
    </dgm:pt>
    <dgm:pt modelId="{3B8F88ED-65B0-4257-9A83-04E10CE076CF}" type="pres">
      <dgm:prSet presAssocID="{67500237-8DAC-42BF-B7F2-8C5F7CECA587}" presName="node" presStyleLbl="node1" presStyleIdx="0" presStyleCnt="8">
        <dgm:presLayoutVars>
          <dgm:bulletEnabled val="1"/>
        </dgm:presLayoutVars>
      </dgm:prSet>
      <dgm:spPr/>
    </dgm:pt>
    <dgm:pt modelId="{AF92B71C-2CC9-4B0A-9FBE-F5D32A05D57A}" type="pres">
      <dgm:prSet presAssocID="{D4679C6C-DA9A-4753-85BC-259CC89AA9FC}" presName="Name9" presStyleLbl="parChTrans1D2" presStyleIdx="1" presStyleCnt="8"/>
      <dgm:spPr/>
    </dgm:pt>
    <dgm:pt modelId="{071D1E78-F6B8-472D-A54E-E618EC145BC7}" type="pres">
      <dgm:prSet presAssocID="{D4679C6C-DA9A-4753-85BC-259CC89AA9FC}" presName="connTx" presStyleLbl="parChTrans1D2" presStyleIdx="1" presStyleCnt="8"/>
      <dgm:spPr/>
    </dgm:pt>
    <dgm:pt modelId="{4144DC20-313E-4977-8651-CD32F843316F}" type="pres">
      <dgm:prSet presAssocID="{A33E8441-977B-4EC9-8EE4-C250B823CCD6}" presName="node" presStyleLbl="node1" presStyleIdx="1" presStyleCnt="8">
        <dgm:presLayoutVars>
          <dgm:bulletEnabled val="1"/>
        </dgm:presLayoutVars>
      </dgm:prSet>
      <dgm:spPr/>
    </dgm:pt>
    <dgm:pt modelId="{B6CB7C2A-D34C-4752-81C1-8AD723003B09}" type="pres">
      <dgm:prSet presAssocID="{9D3BA66D-A8F6-4DE0-ADE4-472655CEDF3E}" presName="Name9" presStyleLbl="parChTrans1D2" presStyleIdx="2" presStyleCnt="8"/>
      <dgm:spPr/>
    </dgm:pt>
    <dgm:pt modelId="{4211F5F9-0A73-4036-9E7D-2515505585BD}" type="pres">
      <dgm:prSet presAssocID="{9D3BA66D-A8F6-4DE0-ADE4-472655CEDF3E}" presName="connTx" presStyleLbl="parChTrans1D2" presStyleIdx="2" presStyleCnt="8"/>
      <dgm:spPr/>
    </dgm:pt>
    <dgm:pt modelId="{A6FF7CBC-8B6F-4D71-9167-9058BB7C1D4E}" type="pres">
      <dgm:prSet presAssocID="{BD80BE3A-27B8-4ED1-B492-06AC4344D9AB}" presName="node" presStyleLbl="node1" presStyleIdx="2" presStyleCnt="8">
        <dgm:presLayoutVars>
          <dgm:bulletEnabled val="1"/>
        </dgm:presLayoutVars>
      </dgm:prSet>
      <dgm:spPr/>
    </dgm:pt>
    <dgm:pt modelId="{8A6D8E13-C2D8-4534-A666-30480717A3B7}" type="pres">
      <dgm:prSet presAssocID="{C349F55F-274C-44BF-B55E-AEBE54F61092}" presName="Name9" presStyleLbl="parChTrans1D2" presStyleIdx="3" presStyleCnt="8"/>
      <dgm:spPr/>
    </dgm:pt>
    <dgm:pt modelId="{54CBC115-C409-4D04-9086-44F0FBA0314C}" type="pres">
      <dgm:prSet presAssocID="{C349F55F-274C-44BF-B55E-AEBE54F61092}" presName="connTx" presStyleLbl="parChTrans1D2" presStyleIdx="3" presStyleCnt="8"/>
      <dgm:spPr/>
    </dgm:pt>
    <dgm:pt modelId="{C32388A4-1C75-44B5-9DFE-A3CEAA5F1A2B}" type="pres">
      <dgm:prSet presAssocID="{F4FF9F5F-C6B7-4E1D-9775-5BA8AEEB339C}" presName="node" presStyleLbl="node1" presStyleIdx="3" presStyleCnt="8">
        <dgm:presLayoutVars>
          <dgm:bulletEnabled val="1"/>
        </dgm:presLayoutVars>
      </dgm:prSet>
      <dgm:spPr/>
    </dgm:pt>
    <dgm:pt modelId="{46B330E1-A07A-4067-A186-22A64EFEFAE5}" type="pres">
      <dgm:prSet presAssocID="{4813F72D-32F3-40E8-8C61-BB3EB7BDCA73}" presName="Name9" presStyleLbl="parChTrans1D2" presStyleIdx="4" presStyleCnt="8"/>
      <dgm:spPr/>
    </dgm:pt>
    <dgm:pt modelId="{0AA21986-56F6-44E7-9396-E60F0134FE65}" type="pres">
      <dgm:prSet presAssocID="{4813F72D-32F3-40E8-8C61-BB3EB7BDCA73}" presName="connTx" presStyleLbl="parChTrans1D2" presStyleIdx="4" presStyleCnt="8"/>
      <dgm:spPr/>
    </dgm:pt>
    <dgm:pt modelId="{6DEEB1CE-C439-4E72-8E01-DF911D9C2EB0}" type="pres">
      <dgm:prSet presAssocID="{CD16BD60-5D2C-4286-A602-DF03B33A5D2D}" presName="node" presStyleLbl="node1" presStyleIdx="4" presStyleCnt="8">
        <dgm:presLayoutVars>
          <dgm:bulletEnabled val="1"/>
        </dgm:presLayoutVars>
      </dgm:prSet>
      <dgm:spPr/>
    </dgm:pt>
    <dgm:pt modelId="{BF07E851-740D-41A4-B3B6-80FFF54DE7A2}" type="pres">
      <dgm:prSet presAssocID="{A479A89B-5738-4ADE-B3A3-875DA6A8F105}" presName="Name9" presStyleLbl="parChTrans1D2" presStyleIdx="5" presStyleCnt="8"/>
      <dgm:spPr/>
    </dgm:pt>
    <dgm:pt modelId="{7807F641-09F5-48CE-B1C9-F86651E57095}" type="pres">
      <dgm:prSet presAssocID="{A479A89B-5738-4ADE-B3A3-875DA6A8F105}" presName="connTx" presStyleLbl="parChTrans1D2" presStyleIdx="5" presStyleCnt="8"/>
      <dgm:spPr/>
    </dgm:pt>
    <dgm:pt modelId="{6A7E4983-DF47-49AE-99B3-9A9F38E3756E}" type="pres">
      <dgm:prSet presAssocID="{D26F6222-EF26-45C7-8658-519E683D0EC4}" presName="node" presStyleLbl="node1" presStyleIdx="5" presStyleCnt="8">
        <dgm:presLayoutVars>
          <dgm:bulletEnabled val="1"/>
        </dgm:presLayoutVars>
      </dgm:prSet>
      <dgm:spPr/>
    </dgm:pt>
    <dgm:pt modelId="{FB75C92E-4217-4C55-A7D5-601CA06B2922}" type="pres">
      <dgm:prSet presAssocID="{A7BBA1E4-5E36-4D9B-B09A-07BFB6E04A78}" presName="Name9" presStyleLbl="parChTrans1D2" presStyleIdx="6" presStyleCnt="8"/>
      <dgm:spPr/>
    </dgm:pt>
    <dgm:pt modelId="{841EF235-85E0-4F13-8600-CDFB78AA49D6}" type="pres">
      <dgm:prSet presAssocID="{A7BBA1E4-5E36-4D9B-B09A-07BFB6E04A78}" presName="connTx" presStyleLbl="parChTrans1D2" presStyleIdx="6" presStyleCnt="8"/>
      <dgm:spPr/>
    </dgm:pt>
    <dgm:pt modelId="{3BA9ABFE-4605-4B9B-8858-AF221C703734}" type="pres">
      <dgm:prSet presAssocID="{765637D1-47CA-4F55-9466-7E13DC9EAB0B}" presName="node" presStyleLbl="node1" presStyleIdx="6" presStyleCnt="8">
        <dgm:presLayoutVars>
          <dgm:bulletEnabled val="1"/>
        </dgm:presLayoutVars>
      </dgm:prSet>
      <dgm:spPr/>
    </dgm:pt>
    <dgm:pt modelId="{0444D484-9D57-4E28-A8B7-0A874FAB90DC}" type="pres">
      <dgm:prSet presAssocID="{D43467ED-C2DA-47E4-BD63-BC6DA35B39C3}" presName="Name9" presStyleLbl="parChTrans1D2" presStyleIdx="7" presStyleCnt="8"/>
      <dgm:spPr/>
    </dgm:pt>
    <dgm:pt modelId="{C4FFF679-74A4-4DDD-BBC3-AC0D7A6251EA}" type="pres">
      <dgm:prSet presAssocID="{D43467ED-C2DA-47E4-BD63-BC6DA35B39C3}" presName="connTx" presStyleLbl="parChTrans1D2" presStyleIdx="7" presStyleCnt="8"/>
      <dgm:spPr/>
    </dgm:pt>
    <dgm:pt modelId="{F068ECC0-D9A6-4924-9C90-9F055FFC9BC5}" type="pres">
      <dgm:prSet presAssocID="{1BBE3153-7851-4778-86B7-D774CFB72219}" presName="node" presStyleLbl="node1" presStyleIdx="7" presStyleCnt="8">
        <dgm:presLayoutVars>
          <dgm:bulletEnabled val="1"/>
        </dgm:presLayoutVars>
      </dgm:prSet>
      <dgm:spPr/>
    </dgm:pt>
  </dgm:ptLst>
  <dgm:cxnLst>
    <dgm:cxn modelId="{70EABA04-F3F0-4454-850C-44999F0F945C}" type="presOf" srcId="{D43467ED-C2DA-47E4-BD63-BC6DA35B39C3}" destId="{C4FFF679-74A4-4DDD-BBC3-AC0D7A6251EA}" srcOrd="1" destOrd="0" presId="urn:microsoft.com/office/officeart/2005/8/layout/radial1"/>
    <dgm:cxn modelId="{B200150D-732A-4B3D-94B8-1DAB16B59A5A}" type="presOf" srcId="{F4FF9F5F-C6B7-4E1D-9775-5BA8AEEB339C}" destId="{C32388A4-1C75-44B5-9DFE-A3CEAA5F1A2B}" srcOrd="0" destOrd="0" presId="urn:microsoft.com/office/officeart/2005/8/layout/radial1"/>
    <dgm:cxn modelId="{43484220-3F82-4679-983F-7E2BAB15383F}" type="presOf" srcId="{765637D1-47CA-4F55-9466-7E13DC9EAB0B}" destId="{3BA9ABFE-4605-4B9B-8858-AF221C703734}" srcOrd="0" destOrd="0" presId="urn:microsoft.com/office/officeart/2005/8/layout/radial1"/>
    <dgm:cxn modelId="{1DD67926-5E92-414C-A09D-2B584A2A379A}" srcId="{2082473D-A4C0-44E2-BD3C-0CC3E8CBF392}" destId="{D26F6222-EF26-45C7-8658-519E683D0EC4}" srcOrd="5" destOrd="0" parTransId="{A479A89B-5738-4ADE-B3A3-875DA6A8F105}" sibTransId="{693D77F8-F0F6-471F-B16D-8F7389742BFD}"/>
    <dgm:cxn modelId="{54AB062A-4E2F-4AC2-888D-E547C913ECC9}" type="presOf" srcId="{A7BBA1E4-5E36-4D9B-B09A-07BFB6E04A78}" destId="{841EF235-85E0-4F13-8600-CDFB78AA49D6}" srcOrd="1" destOrd="0" presId="urn:microsoft.com/office/officeart/2005/8/layout/radial1"/>
    <dgm:cxn modelId="{22331234-EF01-40B4-957C-0971D952BBDD}" type="presOf" srcId="{67500237-8DAC-42BF-B7F2-8C5F7CECA587}" destId="{3B8F88ED-65B0-4257-9A83-04E10CE076CF}" srcOrd="0" destOrd="0" presId="urn:microsoft.com/office/officeart/2005/8/layout/radial1"/>
    <dgm:cxn modelId="{4037733B-80D1-4EF2-A2F5-479756244510}" type="presOf" srcId="{9D3BA66D-A8F6-4DE0-ADE4-472655CEDF3E}" destId="{B6CB7C2A-D34C-4752-81C1-8AD723003B09}" srcOrd="0" destOrd="0" presId="urn:microsoft.com/office/officeart/2005/8/layout/radial1"/>
    <dgm:cxn modelId="{66DC1540-F09A-4CE2-953D-DD7576F2E575}" type="presOf" srcId="{D26F6222-EF26-45C7-8658-519E683D0EC4}" destId="{6A7E4983-DF47-49AE-99B3-9A9F38E3756E}" srcOrd="0" destOrd="0" presId="urn:microsoft.com/office/officeart/2005/8/layout/radial1"/>
    <dgm:cxn modelId="{B9F05241-9368-4878-9E6A-BB2628DD151D}" type="presOf" srcId="{A7BBA1E4-5E36-4D9B-B09A-07BFB6E04A78}" destId="{FB75C92E-4217-4C55-A7D5-601CA06B2922}" srcOrd="0" destOrd="0" presId="urn:microsoft.com/office/officeart/2005/8/layout/radial1"/>
    <dgm:cxn modelId="{88197542-EDA1-4D85-A9B2-8C148A133069}" srcId="{2082473D-A4C0-44E2-BD3C-0CC3E8CBF392}" destId="{765637D1-47CA-4F55-9466-7E13DC9EAB0B}" srcOrd="6" destOrd="0" parTransId="{A7BBA1E4-5E36-4D9B-B09A-07BFB6E04A78}" sibTransId="{B22D8E1E-22F3-44F2-B654-F6F68E34809A}"/>
    <dgm:cxn modelId="{44D57043-070D-41C5-82DC-A6B2629FDD64}" srcId="{2082473D-A4C0-44E2-BD3C-0CC3E8CBF392}" destId="{1BBE3153-7851-4778-86B7-D774CFB72219}" srcOrd="7" destOrd="0" parTransId="{D43467ED-C2DA-47E4-BD63-BC6DA35B39C3}" sibTransId="{C7DA29B6-7B5F-424A-BEDA-17302A4C9EAD}"/>
    <dgm:cxn modelId="{47113345-EB4E-4785-823D-19A16181CBB1}" srcId="{2082473D-A4C0-44E2-BD3C-0CC3E8CBF392}" destId="{F4FF9F5F-C6B7-4E1D-9775-5BA8AEEB339C}" srcOrd="3" destOrd="0" parTransId="{C349F55F-274C-44BF-B55E-AEBE54F61092}" sibTransId="{438742B0-9A4B-456B-860C-6629FC2F6D61}"/>
    <dgm:cxn modelId="{25713247-9C11-449C-9777-7A48C0DB92C7}" type="presOf" srcId="{D4679C6C-DA9A-4753-85BC-259CC89AA9FC}" destId="{AF92B71C-2CC9-4B0A-9FBE-F5D32A05D57A}" srcOrd="0" destOrd="0" presId="urn:microsoft.com/office/officeart/2005/8/layout/radial1"/>
    <dgm:cxn modelId="{ADFB754D-2FEC-47C1-A863-62F6AD16D98B}" srcId="{2082473D-A4C0-44E2-BD3C-0CC3E8CBF392}" destId="{A33E8441-977B-4EC9-8EE4-C250B823CCD6}" srcOrd="1" destOrd="0" parTransId="{D4679C6C-DA9A-4753-85BC-259CC89AA9FC}" sibTransId="{5FA4C1B4-3897-41B4-A03B-704D547150D0}"/>
    <dgm:cxn modelId="{A2FC5875-1D79-4BC4-8276-8B2A68797D54}" type="presOf" srcId="{BCC20ACC-DA43-4BB6-A285-997BA96BEE8B}" destId="{750D817C-48CE-4C0C-A37D-CEAB64B9C509}" srcOrd="1" destOrd="0" presId="urn:microsoft.com/office/officeart/2005/8/layout/radial1"/>
    <dgm:cxn modelId="{451EB355-71CE-42A1-9B3E-5A3106183B62}" type="presOf" srcId="{2082473D-A4C0-44E2-BD3C-0CC3E8CBF392}" destId="{832A4F86-1CE7-4FF6-A65B-7968CFE6D296}" srcOrd="0" destOrd="0" presId="urn:microsoft.com/office/officeart/2005/8/layout/radial1"/>
    <dgm:cxn modelId="{80F96059-8180-475D-B4A0-9D57D3FF236C}" type="presOf" srcId="{4813F72D-32F3-40E8-8C61-BB3EB7BDCA73}" destId="{0AA21986-56F6-44E7-9396-E60F0134FE65}" srcOrd="1" destOrd="0" presId="urn:microsoft.com/office/officeart/2005/8/layout/radial1"/>
    <dgm:cxn modelId="{3130C27E-55A0-4D64-8B21-11E11994B0D6}" srcId="{C16AE32B-735D-4DD0-8F50-E84455ABAA27}" destId="{2082473D-A4C0-44E2-BD3C-0CC3E8CBF392}" srcOrd="0" destOrd="0" parTransId="{89615A27-5995-49EA-8527-90D15415CD9F}" sibTransId="{1C6FB335-0FD9-4DEF-BB67-258E4AD731F7}"/>
    <dgm:cxn modelId="{3DBE3A81-C8A2-4200-9012-99E896496B37}" type="presOf" srcId="{C349F55F-274C-44BF-B55E-AEBE54F61092}" destId="{54CBC115-C409-4D04-9086-44F0FBA0314C}" srcOrd="1" destOrd="0" presId="urn:microsoft.com/office/officeart/2005/8/layout/radial1"/>
    <dgm:cxn modelId="{FD94E983-64F4-47D8-9DF3-A2F48AE8840A}" srcId="{2082473D-A4C0-44E2-BD3C-0CC3E8CBF392}" destId="{BD80BE3A-27B8-4ED1-B492-06AC4344D9AB}" srcOrd="2" destOrd="0" parTransId="{9D3BA66D-A8F6-4DE0-ADE4-472655CEDF3E}" sibTransId="{29DBDE4D-7DC8-444F-A30A-C92C6431E387}"/>
    <dgm:cxn modelId="{BB641887-30C0-448B-B82A-DD600DD64A94}" type="presOf" srcId="{D4679C6C-DA9A-4753-85BC-259CC89AA9FC}" destId="{071D1E78-F6B8-472D-A54E-E618EC145BC7}" srcOrd="1" destOrd="0" presId="urn:microsoft.com/office/officeart/2005/8/layout/radial1"/>
    <dgm:cxn modelId="{2C5EEC8B-54A0-4D9D-B899-1DC0D3FECD6B}" type="presOf" srcId="{A33E8441-977B-4EC9-8EE4-C250B823CCD6}" destId="{4144DC20-313E-4977-8651-CD32F843316F}" srcOrd="0" destOrd="0" presId="urn:microsoft.com/office/officeart/2005/8/layout/radial1"/>
    <dgm:cxn modelId="{B9AF828E-DA20-42E2-839F-1F030AEE85E1}" type="presOf" srcId="{A479A89B-5738-4ADE-B3A3-875DA6A8F105}" destId="{BF07E851-740D-41A4-B3B6-80FFF54DE7A2}" srcOrd="0" destOrd="0" presId="urn:microsoft.com/office/officeart/2005/8/layout/radial1"/>
    <dgm:cxn modelId="{B86DE1B2-8AF7-4F71-BFDB-0E57E306E251}" type="presOf" srcId="{CD16BD60-5D2C-4286-A602-DF03B33A5D2D}" destId="{6DEEB1CE-C439-4E72-8E01-DF911D9C2EB0}" srcOrd="0" destOrd="0" presId="urn:microsoft.com/office/officeart/2005/8/layout/radial1"/>
    <dgm:cxn modelId="{37FDD5BF-FA28-40A2-9B56-536049EA6A0A}" type="presOf" srcId="{4813F72D-32F3-40E8-8C61-BB3EB7BDCA73}" destId="{46B330E1-A07A-4067-A186-22A64EFEFAE5}" srcOrd="0" destOrd="0" presId="urn:microsoft.com/office/officeart/2005/8/layout/radial1"/>
    <dgm:cxn modelId="{5ED89CC2-F077-4433-86EE-97171190B4D1}" type="presOf" srcId="{C349F55F-274C-44BF-B55E-AEBE54F61092}" destId="{8A6D8E13-C2D8-4534-A666-30480717A3B7}" srcOrd="0" destOrd="0" presId="urn:microsoft.com/office/officeart/2005/8/layout/radial1"/>
    <dgm:cxn modelId="{ED3B40C9-2E6E-435B-89F1-7E4CFDB31C69}" type="presOf" srcId="{A479A89B-5738-4ADE-B3A3-875DA6A8F105}" destId="{7807F641-09F5-48CE-B1C9-F86651E57095}" srcOrd="1" destOrd="0" presId="urn:microsoft.com/office/officeart/2005/8/layout/radial1"/>
    <dgm:cxn modelId="{E2CDB4CA-3D14-4F7B-810D-E16D045553BD}" type="presOf" srcId="{1BBE3153-7851-4778-86B7-D774CFB72219}" destId="{F068ECC0-D9A6-4924-9C90-9F055FFC9BC5}" srcOrd="0" destOrd="0" presId="urn:microsoft.com/office/officeart/2005/8/layout/radial1"/>
    <dgm:cxn modelId="{E756DFCB-C281-4534-AFD9-235740C9A95B}" type="presOf" srcId="{9D3BA66D-A8F6-4DE0-ADE4-472655CEDF3E}" destId="{4211F5F9-0A73-4036-9E7D-2515505585BD}" srcOrd="1" destOrd="0" presId="urn:microsoft.com/office/officeart/2005/8/layout/radial1"/>
    <dgm:cxn modelId="{542833CF-4212-4404-8C0B-47F5C991B994}" srcId="{2082473D-A4C0-44E2-BD3C-0CC3E8CBF392}" destId="{67500237-8DAC-42BF-B7F2-8C5F7CECA587}" srcOrd="0" destOrd="0" parTransId="{BCC20ACC-DA43-4BB6-A285-997BA96BEE8B}" sibTransId="{061F3A2E-E352-425F-B01B-FF6B296F06A5}"/>
    <dgm:cxn modelId="{789212D6-5CCC-46CC-A558-A02FF7329369}" type="presOf" srcId="{BD80BE3A-27B8-4ED1-B492-06AC4344D9AB}" destId="{A6FF7CBC-8B6F-4D71-9167-9058BB7C1D4E}" srcOrd="0" destOrd="0" presId="urn:microsoft.com/office/officeart/2005/8/layout/radial1"/>
    <dgm:cxn modelId="{135005D8-55A3-441F-B2BB-F3ADE40D9829}" type="presOf" srcId="{BCC20ACC-DA43-4BB6-A285-997BA96BEE8B}" destId="{A1B7BCEB-F446-4CE9-A521-A1D8C17AF0DE}" srcOrd="0" destOrd="0" presId="urn:microsoft.com/office/officeart/2005/8/layout/radial1"/>
    <dgm:cxn modelId="{0CD578DB-3CC8-48CC-BD8D-23D1E49750BF}" srcId="{2082473D-A4C0-44E2-BD3C-0CC3E8CBF392}" destId="{CD16BD60-5D2C-4286-A602-DF03B33A5D2D}" srcOrd="4" destOrd="0" parTransId="{4813F72D-32F3-40E8-8C61-BB3EB7BDCA73}" sibTransId="{A091BBF3-2BFD-4A90-A2AE-E6BB7E5443AB}"/>
    <dgm:cxn modelId="{DE6776DD-23FC-4B7D-BF6F-896585FFA57E}" type="presOf" srcId="{D43467ED-C2DA-47E4-BD63-BC6DA35B39C3}" destId="{0444D484-9D57-4E28-A8B7-0A874FAB90DC}" srcOrd="0" destOrd="0" presId="urn:microsoft.com/office/officeart/2005/8/layout/radial1"/>
    <dgm:cxn modelId="{185D67E7-078B-4D58-B54C-336E163918DC}" type="presOf" srcId="{C16AE32B-735D-4DD0-8F50-E84455ABAA27}" destId="{3B352C2B-8723-42EF-94A0-6C58E251C32F}" srcOrd="0" destOrd="0" presId="urn:microsoft.com/office/officeart/2005/8/layout/radial1"/>
    <dgm:cxn modelId="{B840BCA1-EADB-4046-9DE7-577F93BFC192}" type="presParOf" srcId="{3B352C2B-8723-42EF-94A0-6C58E251C32F}" destId="{832A4F86-1CE7-4FF6-A65B-7968CFE6D296}" srcOrd="0" destOrd="0" presId="urn:microsoft.com/office/officeart/2005/8/layout/radial1"/>
    <dgm:cxn modelId="{F2185A75-C7DD-4B2C-A5D2-931960CC226F}" type="presParOf" srcId="{3B352C2B-8723-42EF-94A0-6C58E251C32F}" destId="{A1B7BCEB-F446-4CE9-A521-A1D8C17AF0DE}" srcOrd="1" destOrd="0" presId="urn:microsoft.com/office/officeart/2005/8/layout/radial1"/>
    <dgm:cxn modelId="{5A9B366A-C60C-4CFC-AE0C-EE4D88ABE5FA}" type="presParOf" srcId="{A1B7BCEB-F446-4CE9-A521-A1D8C17AF0DE}" destId="{750D817C-48CE-4C0C-A37D-CEAB64B9C509}" srcOrd="0" destOrd="0" presId="urn:microsoft.com/office/officeart/2005/8/layout/radial1"/>
    <dgm:cxn modelId="{4BF8124C-9484-4D87-980D-40A58518DB4D}" type="presParOf" srcId="{3B352C2B-8723-42EF-94A0-6C58E251C32F}" destId="{3B8F88ED-65B0-4257-9A83-04E10CE076CF}" srcOrd="2" destOrd="0" presId="urn:microsoft.com/office/officeart/2005/8/layout/radial1"/>
    <dgm:cxn modelId="{FDFAA173-6803-414F-8C88-20D36B7C93AC}" type="presParOf" srcId="{3B352C2B-8723-42EF-94A0-6C58E251C32F}" destId="{AF92B71C-2CC9-4B0A-9FBE-F5D32A05D57A}" srcOrd="3" destOrd="0" presId="urn:microsoft.com/office/officeart/2005/8/layout/radial1"/>
    <dgm:cxn modelId="{0A8264A1-FD98-4B05-A85E-9A14DA4458AB}" type="presParOf" srcId="{AF92B71C-2CC9-4B0A-9FBE-F5D32A05D57A}" destId="{071D1E78-F6B8-472D-A54E-E618EC145BC7}" srcOrd="0" destOrd="0" presId="urn:microsoft.com/office/officeart/2005/8/layout/radial1"/>
    <dgm:cxn modelId="{4447E762-76D8-4337-A794-29C18193455D}" type="presParOf" srcId="{3B352C2B-8723-42EF-94A0-6C58E251C32F}" destId="{4144DC20-313E-4977-8651-CD32F843316F}" srcOrd="4" destOrd="0" presId="urn:microsoft.com/office/officeart/2005/8/layout/radial1"/>
    <dgm:cxn modelId="{6771CA58-67CE-4595-A409-BFB8737588C1}" type="presParOf" srcId="{3B352C2B-8723-42EF-94A0-6C58E251C32F}" destId="{B6CB7C2A-D34C-4752-81C1-8AD723003B09}" srcOrd="5" destOrd="0" presId="urn:microsoft.com/office/officeart/2005/8/layout/radial1"/>
    <dgm:cxn modelId="{D0C308E9-0491-4BBF-BB46-6630318201A0}" type="presParOf" srcId="{B6CB7C2A-D34C-4752-81C1-8AD723003B09}" destId="{4211F5F9-0A73-4036-9E7D-2515505585BD}" srcOrd="0" destOrd="0" presId="urn:microsoft.com/office/officeart/2005/8/layout/radial1"/>
    <dgm:cxn modelId="{E8DF194E-6F46-424E-80D0-CC97AF057260}" type="presParOf" srcId="{3B352C2B-8723-42EF-94A0-6C58E251C32F}" destId="{A6FF7CBC-8B6F-4D71-9167-9058BB7C1D4E}" srcOrd="6" destOrd="0" presId="urn:microsoft.com/office/officeart/2005/8/layout/radial1"/>
    <dgm:cxn modelId="{A87AE49A-A912-46B0-B905-4134806ECB6F}" type="presParOf" srcId="{3B352C2B-8723-42EF-94A0-6C58E251C32F}" destId="{8A6D8E13-C2D8-4534-A666-30480717A3B7}" srcOrd="7" destOrd="0" presId="urn:microsoft.com/office/officeart/2005/8/layout/radial1"/>
    <dgm:cxn modelId="{0D890553-0300-4180-BBB0-0FA60AAE06F7}" type="presParOf" srcId="{8A6D8E13-C2D8-4534-A666-30480717A3B7}" destId="{54CBC115-C409-4D04-9086-44F0FBA0314C}" srcOrd="0" destOrd="0" presId="urn:microsoft.com/office/officeart/2005/8/layout/radial1"/>
    <dgm:cxn modelId="{02A0412C-72B9-407B-A76D-59EB2730C601}" type="presParOf" srcId="{3B352C2B-8723-42EF-94A0-6C58E251C32F}" destId="{C32388A4-1C75-44B5-9DFE-A3CEAA5F1A2B}" srcOrd="8" destOrd="0" presId="urn:microsoft.com/office/officeart/2005/8/layout/radial1"/>
    <dgm:cxn modelId="{C145A93F-3FD5-458C-A5FD-E3506425F1C5}" type="presParOf" srcId="{3B352C2B-8723-42EF-94A0-6C58E251C32F}" destId="{46B330E1-A07A-4067-A186-22A64EFEFAE5}" srcOrd="9" destOrd="0" presId="urn:microsoft.com/office/officeart/2005/8/layout/radial1"/>
    <dgm:cxn modelId="{E8F87802-B2D1-44B0-BA0A-D1B84DBE2850}" type="presParOf" srcId="{46B330E1-A07A-4067-A186-22A64EFEFAE5}" destId="{0AA21986-56F6-44E7-9396-E60F0134FE65}" srcOrd="0" destOrd="0" presId="urn:microsoft.com/office/officeart/2005/8/layout/radial1"/>
    <dgm:cxn modelId="{1A6CFB0A-C7BE-4E06-83E0-273DC4F441A0}" type="presParOf" srcId="{3B352C2B-8723-42EF-94A0-6C58E251C32F}" destId="{6DEEB1CE-C439-4E72-8E01-DF911D9C2EB0}" srcOrd="10" destOrd="0" presId="urn:microsoft.com/office/officeart/2005/8/layout/radial1"/>
    <dgm:cxn modelId="{A121B898-FA4E-46C2-9998-E2F6CFE9A69A}" type="presParOf" srcId="{3B352C2B-8723-42EF-94A0-6C58E251C32F}" destId="{BF07E851-740D-41A4-B3B6-80FFF54DE7A2}" srcOrd="11" destOrd="0" presId="urn:microsoft.com/office/officeart/2005/8/layout/radial1"/>
    <dgm:cxn modelId="{ED374075-270F-42FE-B4F7-16FE152D9EFB}" type="presParOf" srcId="{BF07E851-740D-41A4-B3B6-80FFF54DE7A2}" destId="{7807F641-09F5-48CE-B1C9-F86651E57095}" srcOrd="0" destOrd="0" presId="urn:microsoft.com/office/officeart/2005/8/layout/radial1"/>
    <dgm:cxn modelId="{AE1B39AD-A2A0-4DD4-9DF9-D890EBEEBF59}" type="presParOf" srcId="{3B352C2B-8723-42EF-94A0-6C58E251C32F}" destId="{6A7E4983-DF47-49AE-99B3-9A9F38E3756E}" srcOrd="12" destOrd="0" presId="urn:microsoft.com/office/officeart/2005/8/layout/radial1"/>
    <dgm:cxn modelId="{2FD2C1C0-F6C7-405E-9002-484196ED0FAB}" type="presParOf" srcId="{3B352C2B-8723-42EF-94A0-6C58E251C32F}" destId="{FB75C92E-4217-4C55-A7D5-601CA06B2922}" srcOrd="13" destOrd="0" presId="urn:microsoft.com/office/officeart/2005/8/layout/radial1"/>
    <dgm:cxn modelId="{20B9069A-4E71-44D5-848A-4B3CE917B30D}" type="presParOf" srcId="{FB75C92E-4217-4C55-A7D5-601CA06B2922}" destId="{841EF235-85E0-4F13-8600-CDFB78AA49D6}" srcOrd="0" destOrd="0" presId="urn:microsoft.com/office/officeart/2005/8/layout/radial1"/>
    <dgm:cxn modelId="{1221F00D-1DFB-49F8-AC70-C521EF5D7934}" type="presParOf" srcId="{3B352C2B-8723-42EF-94A0-6C58E251C32F}" destId="{3BA9ABFE-4605-4B9B-8858-AF221C703734}" srcOrd="14" destOrd="0" presId="urn:microsoft.com/office/officeart/2005/8/layout/radial1"/>
    <dgm:cxn modelId="{F1080ACC-128B-44FF-B8CA-17E172DFD506}" type="presParOf" srcId="{3B352C2B-8723-42EF-94A0-6C58E251C32F}" destId="{0444D484-9D57-4E28-A8B7-0A874FAB90DC}" srcOrd="15" destOrd="0" presId="urn:microsoft.com/office/officeart/2005/8/layout/radial1"/>
    <dgm:cxn modelId="{F6B28A9B-D482-4EAC-A2F0-0F8FC82C2995}" type="presParOf" srcId="{0444D484-9D57-4E28-A8B7-0A874FAB90DC}" destId="{C4FFF679-74A4-4DDD-BBC3-AC0D7A6251EA}" srcOrd="0" destOrd="0" presId="urn:microsoft.com/office/officeart/2005/8/layout/radial1"/>
    <dgm:cxn modelId="{B7926362-7476-401E-95B6-DD0C9AC48E6C}" type="presParOf" srcId="{3B352C2B-8723-42EF-94A0-6C58E251C32F}" destId="{F068ECC0-D9A6-4924-9C90-9F055FFC9BC5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FA990-B94C-439A-A153-063D2CB73327}">
      <dsp:nvSpPr>
        <dsp:cNvPr id="0" name=""/>
        <dsp:cNvSpPr/>
      </dsp:nvSpPr>
      <dsp:spPr>
        <a:xfrm>
          <a:off x="1715" y="2403946"/>
          <a:ext cx="1526936" cy="610774"/>
        </a:xfrm>
        <a:prstGeom prst="chevron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Study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Design</a:t>
          </a:r>
        </a:p>
      </dsp:txBody>
      <dsp:txXfrm>
        <a:off x="307102" y="2403946"/>
        <a:ext cx="916162" cy="610774"/>
      </dsp:txXfrm>
    </dsp:sp>
    <dsp:sp modelId="{437819BB-DA16-4EC8-9F48-7345373CA72C}">
      <dsp:nvSpPr>
        <dsp:cNvPr id="0" name=""/>
        <dsp:cNvSpPr/>
      </dsp:nvSpPr>
      <dsp:spPr>
        <a:xfrm>
          <a:off x="1375958" y="2403946"/>
          <a:ext cx="1526936" cy="610774"/>
        </a:xfrm>
        <a:prstGeom prst="chevron">
          <a:avLst/>
        </a:prstGeom>
        <a:solidFill>
          <a:srgbClr val="44546A"/>
        </a:solidFill>
        <a:ln w="381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bg1"/>
              </a:solidFill>
            </a:rPr>
            <a:t>Ethical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bg1"/>
              </a:solidFill>
            </a:rPr>
            <a:t>Approval</a:t>
          </a:r>
        </a:p>
      </dsp:txBody>
      <dsp:txXfrm>
        <a:off x="1681345" y="2403946"/>
        <a:ext cx="916162" cy="610774"/>
      </dsp:txXfrm>
    </dsp:sp>
    <dsp:sp modelId="{FEEDB8FD-6781-43E8-B4A6-BEA23B87B91B}">
      <dsp:nvSpPr>
        <dsp:cNvPr id="0" name=""/>
        <dsp:cNvSpPr/>
      </dsp:nvSpPr>
      <dsp:spPr>
        <a:xfrm>
          <a:off x="2750201" y="2403946"/>
          <a:ext cx="1526936" cy="610774"/>
        </a:xfrm>
        <a:prstGeom prst="chevron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Data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Collection</a:t>
          </a:r>
        </a:p>
      </dsp:txBody>
      <dsp:txXfrm>
        <a:off x="3055588" y="2403946"/>
        <a:ext cx="916162" cy="610774"/>
      </dsp:txXfrm>
    </dsp:sp>
    <dsp:sp modelId="{7C82A91F-4FDB-4A72-BE9A-B86030BFFAE2}">
      <dsp:nvSpPr>
        <dsp:cNvPr id="0" name=""/>
        <dsp:cNvSpPr/>
      </dsp:nvSpPr>
      <dsp:spPr>
        <a:xfrm>
          <a:off x="4124444" y="2403946"/>
          <a:ext cx="1526936" cy="610774"/>
        </a:xfrm>
        <a:prstGeom prst="chevron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Data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Analysis</a:t>
          </a:r>
        </a:p>
      </dsp:txBody>
      <dsp:txXfrm>
        <a:off x="4429831" y="2403946"/>
        <a:ext cx="916162" cy="610774"/>
      </dsp:txXfrm>
    </dsp:sp>
    <dsp:sp modelId="{4F1578A2-A301-4001-9A32-5A9419CCAFF4}">
      <dsp:nvSpPr>
        <dsp:cNvPr id="0" name=""/>
        <dsp:cNvSpPr/>
      </dsp:nvSpPr>
      <dsp:spPr>
        <a:xfrm>
          <a:off x="5498687" y="2403946"/>
          <a:ext cx="1526936" cy="610774"/>
        </a:xfrm>
        <a:prstGeom prst="chevron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Reporting</a:t>
          </a:r>
        </a:p>
      </dsp:txBody>
      <dsp:txXfrm>
        <a:off x="5804074" y="2403946"/>
        <a:ext cx="916162" cy="6107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11F95E-C4F2-44FA-85E2-E947C706CAD1}">
      <dsp:nvSpPr>
        <dsp:cNvPr id="0" name=""/>
        <dsp:cNvSpPr/>
      </dsp:nvSpPr>
      <dsp:spPr>
        <a:xfrm>
          <a:off x="4345" y="0"/>
          <a:ext cx="1524809" cy="51212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Infrastructure School</a:t>
          </a:r>
        </a:p>
      </dsp:txBody>
      <dsp:txXfrm>
        <a:off x="4345" y="0"/>
        <a:ext cx="1524809" cy="1536382"/>
      </dsp:txXfrm>
    </dsp:sp>
    <dsp:sp modelId="{ABAF277F-8A7E-4684-941C-91167DFAFA0E}">
      <dsp:nvSpPr>
        <dsp:cNvPr id="0" name=""/>
        <dsp:cNvSpPr/>
      </dsp:nvSpPr>
      <dsp:spPr>
        <a:xfrm>
          <a:off x="156826" y="1537882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Assumption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Efficient research depends on the available tools and applications</a:t>
          </a:r>
        </a:p>
      </dsp:txBody>
      <dsp:txXfrm>
        <a:off x="192554" y="1573610"/>
        <a:ext cx="1148391" cy="1472678"/>
      </dsp:txXfrm>
    </dsp:sp>
    <dsp:sp modelId="{4B1FD9FB-A38C-4EE7-9854-016EE9F61932}">
      <dsp:nvSpPr>
        <dsp:cNvPr id="0" name=""/>
        <dsp:cNvSpPr/>
      </dsp:nvSpPr>
      <dsp:spPr>
        <a:xfrm>
          <a:off x="156826" y="3319576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Goal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Creating openly available platforms, tools and services for scientists</a:t>
          </a:r>
        </a:p>
      </dsp:txBody>
      <dsp:txXfrm>
        <a:off x="192554" y="3355304"/>
        <a:ext cx="1148391" cy="1472678"/>
      </dsp:txXfrm>
    </dsp:sp>
    <dsp:sp modelId="{E490EB45-0C95-45D7-AF7F-5F06BE6F31D5}">
      <dsp:nvSpPr>
        <dsp:cNvPr id="0" name=""/>
        <dsp:cNvSpPr/>
      </dsp:nvSpPr>
      <dsp:spPr>
        <a:xfrm>
          <a:off x="1643515" y="0"/>
          <a:ext cx="1524809" cy="51212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Public   School</a:t>
          </a:r>
        </a:p>
      </dsp:txBody>
      <dsp:txXfrm>
        <a:off x="1643515" y="0"/>
        <a:ext cx="1524809" cy="1536382"/>
      </dsp:txXfrm>
    </dsp:sp>
    <dsp:sp modelId="{9227CF35-FD08-4037-A98B-976C9C45C968}">
      <dsp:nvSpPr>
        <dsp:cNvPr id="0" name=""/>
        <dsp:cNvSpPr/>
      </dsp:nvSpPr>
      <dsp:spPr>
        <a:xfrm>
          <a:off x="1795996" y="1537882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Assumption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Science needs to be made accessible to the public</a:t>
          </a:r>
        </a:p>
      </dsp:txBody>
      <dsp:txXfrm>
        <a:off x="1831724" y="1573610"/>
        <a:ext cx="1148391" cy="1472678"/>
      </dsp:txXfrm>
    </dsp:sp>
    <dsp:sp modelId="{9443025B-06A7-4714-868B-FB7C82378912}">
      <dsp:nvSpPr>
        <dsp:cNvPr id="0" name=""/>
        <dsp:cNvSpPr/>
      </dsp:nvSpPr>
      <dsp:spPr>
        <a:xfrm>
          <a:off x="1795996" y="3319576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Goal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Making science accessible for citizens</a:t>
          </a:r>
        </a:p>
      </dsp:txBody>
      <dsp:txXfrm>
        <a:off x="1831724" y="3355304"/>
        <a:ext cx="1148391" cy="1472678"/>
      </dsp:txXfrm>
    </dsp:sp>
    <dsp:sp modelId="{62DD7986-6F99-4487-858E-3E1F00AD65AA}">
      <dsp:nvSpPr>
        <dsp:cNvPr id="0" name=""/>
        <dsp:cNvSpPr/>
      </dsp:nvSpPr>
      <dsp:spPr>
        <a:xfrm>
          <a:off x="3282685" y="0"/>
          <a:ext cx="1524809" cy="51212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Measurement School</a:t>
          </a:r>
        </a:p>
      </dsp:txBody>
      <dsp:txXfrm>
        <a:off x="3282685" y="0"/>
        <a:ext cx="1524809" cy="1536382"/>
      </dsp:txXfrm>
    </dsp:sp>
    <dsp:sp modelId="{5E0C2986-B50E-436F-9F72-335B4E3EFA41}">
      <dsp:nvSpPr>
        <dsp:cNvPr id="0" name=""/>
        <dsp:cNvSpPr/>
      </dsp:nvSpPr>
      <dsp:spPr>
        <a:xfrm>
          <a:off x="3435166" y="1537882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Assumption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Scientific contributions today need alternative impact measurements</a:t>
          </a:r>
        </a:p>
      </dsp:txBody>
      <dsp:txXfrm>
        <a:off x="3470894" y="1573610"/>
        <a:ext cx="1148391" cy="1472678"/>
      </dsp:txXfrm>
    </dsp:sp>
    <dsp:sp modelId="{B86DF815-9F64-4C19-A21C-DBE89C60FA5E}">
      <dsp:nvSpPr>
        <dsp:cNvPr id="0" name=""/>
        <dsp:cNvSpPr/>
      </dsp:nvSpPr>
      <dsp:spPr>
        <a:xfrm>
          <a:off x="3435166" y="3319576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Goal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Developing an alternative metric system for scientific impact</a:t>
          </a:r>
        </a:p>
      </dsp:txBody>
      <dsp:txXfrm>
        <a:off x="3470894" y="3355304"/>
        <a:ext cx="1148391" cy="1472678"/>
      </dsp:txXfrm>
    </dsp:sp>
    <dsp:sp modelId="{183A6963-E42B-4060-934F-016663744AB9}">
      <dsp:nvSpPr>
        <dsp:cNvPr id="0" name=""/>
        <dsp:cNvSpPr/>
      </dsp:nvSpPr>
      <dsp:spPr>
        <a:xfrm>
          <a:off x="4921855" y="0"/>
          <a:ext cx="1524809" cy="51212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Democratic School</a:t>
          </a:r>
        </a:p>
      </dsp:txBody>
      <dsp:txXfrm>
        <a:off x="4921855" y="0"/>
        <a:ext cx="1524809" cy="1536382"/>
      </dsp:txXfrm>
    </dsp:sp>
    <dsp:sp modelId="{928FE941-D859-4436-9D83-05439CA1B0C5}">
      <dsp:nvSpPr>
        <dsp:cNvPr id="0" name=""/>
        <dsp:cNvSpPr/>
      </dsp:nvSpPr>
      <dsp:spPr>
        <a:xfrm>
          <a:off x="5074336" y="1537882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Assumption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The access to knowledge is unequally distributed</a:t>
          </a:r>
        </a:p>
      </dsp:txBody>
      <dsp:txXfrm>
        <a:off x="5110064" y="1573610"/>
        <a:ext cx="1148391" cy="1472678"/>
      </dsp:txXfrm>
    </dsp:sp>
    <dsp:sp modelId="{2150F3C3-8FD3-42B4-9A7C-B074E41D64B9}">
      <dsp:nvSpPr>
        <dsp:cNvPr id="0" name=""/>
        <dsp:cNvSpPr/>
      </dsp:nvSpPr>
      <dsp:spPr>
        <a:xfrm>
          <a:off x="5074336" y="3319576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Goal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Making knowledge freely available to everyone</a:t>
          </a:r>
        </a:p>
      </dsp:txBody>
      <dsp:txXfrm>
        <a:off x="5110064" y="3355304"/>
        <a:ext cx="1148391" cy="1472678"/>
      </dsp:txXfrm>
    </dsp:sp>
    <dsp:sp modelId="{0D1EB142-83EA-4DE0-9965-F0594C4162BD}">
      <dsp:nvSpPr>
        <dsp:cNvPr id="0" name=""/>
        <dsp:cNvSpPr/>
      </dsp:nvSpPr>
      <dsp:spPr>
        <a:xfrm>
          <a:off x="6561025" y="0"/>
          <a:ext cx="1524809" cy="512127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Pragmatic School</a:t>
          </a:r>
        </a:p>
      </dsp:txBody>
      <dsp:txXfrm>
        <a:off x="6561025" y="0"/>
        <a:ext cx="1524809" cy="1536382"/>
      </dsp:txXfrm>
    </dsp:sp>
    <dsp:sp modelId="{E2845A84-21EB-4278-A2BE-A55F765DD5D3}">
      <dsp:nvSpPr>
        <dsp:cNvPr id="0" name=""/>
        <dsp:cNvSpPr/>
      </dsp:nvSpPr>
      <dsp:spPr>
        <a:xfrm>
          <a:off x="6713506" y="1537882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Assumption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Knowledge creation could be more efficient if scientists worked together</a:t>
          </a:r>
        </a:p>
      </dsp:txBody>
      <dsp:txXfrm>
        <a:off x="6749234" y="1573610"/>
        <a:ext cx="1148391" cy="1472678"/>
      </dsp:txXfrm>
    </dsp:sp>
    <dsp:sp modelId="{837D9C9A-5399-4357-B646-F2EF104741D7}">
      <dsp:nvSpPr>
        <dsp:cNvPr id="0" name=""/>
        <dsp:cNvSpPr/>
      </dsp:nvSpPr>
      <dsp:spPr>
        <a:xfrm>
          <a:off x="6713506" y="3319576"/>
          <a:ext cx="1219847" cy="1544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Goal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100" kern="1200" dirty="0"/>
            <a:t>Making the process of knowledge creation more efficient and goal orientated</a:t>
          </a:r>
        </a:p>
      </dsp:txBody>
      <dsp:txXfrm>
        <a:off x="6749234" y="3355304"/>
        <a:ext cx="1148391" cy="14726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97821F-A8A3-4857-BA42-FF4549EE0DD6}">
      <dsp:nvSpPr>
        <dsp:cNvPr id="0" name=""/>
        <dsp:cNvSpPr/>
      </dsp:nvSpPr>
      <dsp:spPr>
        <a:xfrm>
          <a:off x="3032" y="491761"/>
          <a:ext cx="1823534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Replicability</a:t>
          </a:r>
        </a:p>
      </dsp:txBody>
      <dsp:txXfrm>
        <a:off x="3032" y="491761"/>
        <a:ext cx="1823534" cy="489600"/>
      </dsp:txXfrm>
    </dsp:sp>
    <dsp:sp modelId="{ECDDD2BF-4509-447A-8FC7-C59AF352FB70}">
      <dsp:nvSpPr>
        <dsp:cNvPr id="0" name=""/>
        <dsp:cNvSpPr/>
      </dsp:nvSpPr>
      <dsp:spPr>
        <a:xfrm>
          <a:off x="3032" y="981361"/>
          <a:ext cx="1823534" cy="33560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Is an empirical finding from an original study replicable in a new study with new data?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Can be a conceptual or direct replication</a:t>
          </a:r>
        </a:p>
      </dsp:txBody>
      <dsp:txXfrm>
        <a:off x="3032" y="981361"/>
        <a:ext cx="1823534" cy="3356052"/>
      </dsp:txXfrm>
    </dsp:sp>
    <dsp:sp modelId="{8E477998-70B6-4180-86F2-DE7BA108C9E1}">
      <dsp:nvSpPr>
        <dsp:cNvPr id="0" name=""/>
        <dsp:cNvSpPr/>
      </dsp:nvSpPr>
      <dsp:spPr>
        <a:xfrm>
          <a:off x="2081862" y="491761"/>
          <a:ext cx="1823534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Reproducibility</a:t>
          </a:r>
        </a:p>
      </dsp:txBody>
      <dsp:txXfrm>
        <a:off x="2081862" y="491761"/>
        <a:ext cx="1823534" cy="489600"/>
      </dsp:txXfrm>
    </dsp:sp>
    <dsp:sp modelId="{A78ECB8D-1268-4E6E-A0ED-ABD7C521687D}">
      <dsp:nvSpPr>
        <dsp:cNvPr id="0" name=""/>
        <dsp:cNvSpPr/>
      </dsp:nvSpPr>
      <dsp:spPr>
        <a:xfrm>
          <a:off x="2081862" y="981361"/>
          <a:ext cx="1823534" cy="33560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Is an empirical finding from an original study reproducible when the original data is independently analysed?</a:t>
          </a:r>
        </a:p>
      </dsp:txBody>
      <dsp:txXfrm>
        <a:off x="2081862" y="981361"/>
        <a:ext cx="1823534" cy="3356052"/>
      </dsp:txXfrm>
    </dsp:sp>
    <dsp:sp modelId="{E6C43EE1-DC7C-489C-AD8E-ECBFD9AB467F}">
      <dsp:nvSpPr>
        <dsp:cNvPr id="0" name=""/>
        <dsp:cNvSpPr/>
      </dsp:nvSpPr>
      <dsp:spPr>
        <a:xfrm>
          <a:off x="4160691" y="491761"/>
          <a:ext cx="1823534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Robustness</a:t>
          </a:r>
        </a:p>
      </dsp:txBody>
      <dsp:txXfrm>
        <a:off x="4160691" y="491761"/>
        <a:ext cx="1823534" cy="489600"/>
      </dsp:txXfrm>
    </dsp:sp>
    <dsp:sp modelId="{CF0B5BD8-B988-4BD4-B406-069B012C6D92}">
      <dsp:nvSpPr>
        <dsp:cNvPr id="0" name=""/>
        <dsp:cNvSpPr/>
      </dsp:nvSpPr>
      <dsp:spPr>
        <a:xfrm>
          <a:off x="4160691" y="981361"/>
          <a:ext cx="1823534" cy="33560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Are the results of an original study robust to “researcher degrees of freedom”?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Are the results significantly impacted by researcher decision making?</a:t>
          </a:r>
        </a:p>
      </dsp:txBody>
      <dsp:txXfrm>
        <a:off x="4160691" y="981361"/>
        <a:ext cx="1823534" cy="3356052"/>
      </dsp:txXfrm>
    </dsp:sp>
    <dsp:sp modelId="{302DD0C7-5B76-49CE-A7C8-AC8915501477}">
      <dsp:nvSpPr>
        <dsp:cNvPr id="0" name=""/>
        <dsp:cNvSpPr/>
      </dsp:nvSpPr>
      <dsp:spPr>
        <a:xfrm>
          <a:off x="6239520" y="491761"/>
          <a:ext cx="1823534" cy="489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Transparency</a:t>
          </a:r>
        </a:p>
      </dsp:txBody>
      <dsp:txXfrm>
        <a:off x="6239520" y="491761"/>
        <a:ext cx="1823534" cy="489600"/>
      </dsp:txXfrm>
    </dsp:sp>
    <dsp:sp modelId="{DF354231-375B-4853-BF19-3A21A7CB6932}">
      <dsp:nvSpPr>
        <dsp:cNvPr id="0" name=""/>
        <dsp:cNvSpPr/>
      </dsp:nvSpPr>
      <dsp:spPr>
        <a:xfrm>
          <a:off x="6239520" y="981361"/>
          <a:ext cx="1823534" cy="335605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700" kern="1200" dirty="0"/>
            <a:t>Have the authors of an original study made all methodological information clear an available, particularly as it relates to data collection, treatment, and analysis?</a:t>
          </a:r>
        </a:p>
      </dsp:txBody>
      <dsp:txXfrm>
        <a:off x="6239520" y="981361"/>
        <a:ext cx="1823534" cy="33560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89ED6-27F7-48D1-9B69-5BBEC9B0CFFF}">
      <dsp:nvSpPr>
        <dsp:cNvPr id="0" name=""/>
        <dsp:cNvSpPr/>
      </dsp:nvSpPr>
      <dsp:spPr>
        <a:xfrm>
          <a:off x="2797301" y="2260425"/>
          <a:ext cx="1720597" cy="1720597"/>
        </a:xfrm>
        <a:prstGeom prst="ellipse">
          <a:avLst/>
        </a:prstGeom>
        <a:solidFill>
          <a:srgbClr val="44546A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2011 – A crisis in confidence</a:t>
          </a:r>
        </a:p>
      </dsp:txBody>
      <dsp:txXfrm>
        <a:off x="3049277" y="2512401"/>
        <a:ext cx="1216645" cy="1216645"/>
      </dsp:txXfrm>
    </dsp:sp>
    <dsp:sp modelId="{816CC8EC-1C5D-4495-9368-BA9EC5D05CEB}">
      <dsp:nvSpPr>
        <dsp:cNvPr id="0" name=""/>
        <dsp:cNvSpPr/>
      </dsp:nvSpPr>
      <dsp:spPr>
        <a:xfrm rot="16200000">
          <a:off x="3397724" y="1979381"/>
          <a:ext cx="519750" cy="42337"/>
        </a:xfrm>
        <a:custGeom>
          <a:avLst/>
          <a:gdLst/>
          <a:ahLst/>
          <a:cxnLst/>
          <a:rect l="0" t="0" r="0" b="0"/>
          <a:pathLst>
            <a:path>
              <a:moveTo>
                <a:pt x="0" y="21168"/>
              </a:moveTo>
              <a:lnTo>
                <a:pt x="519750" y="21168"/>
              </a:lnTo>
            </a:path>
          </a:pathLst>
        </a:custGeom>
        <a:noFill/>
        <a:ln w="10795" cap="flat" cmpd="sng" algn="ctr">
          <a:solidFill>
            <a:srgbClr val="D5AD8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644606" y="1987556"/>
        <a:ext cx="25987" cy="25987"/>
      </dsp:txXfrm>
    </dsp:sp>
    <dsp:sp modelId="{784A8E05-6074-4A2C-A679-71C9F3BC59E6}">
      <dsp:nvSpPr>
        <dsp:cNvPr id="0" name=""/>
        <dsp:cNvSpPr/>
      </dsp:nvSpPr>
      <dsp:spPr>
        <a:xfrm>
          <a:off x="2797301" y="20077"/>
          <a:ext cx="1720597" cy="1720597"/>
        </a:xfrm>
        <a:prstGeom prst="ellipse">
          <a:avLst/>
        </a:prstGeom>
        <a:solidFill>
          <a:srgbClr val="44546A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Academic Fraud</a:t>
          </a:r>
        </a:p>
      </dsp:txBody>
      <dsp:txXfrm>
        <a:off x="3049277" y="272053"/>
        <a:ext cx="1216645" cy="1216645"/>
      </dsp:txXfrm>
    </dsp:sp>
    <dsp:sp modelId="{394AD7A1-2234-428F-9E0D-6B8F024445DA}">
      <dsp:nvSpPr>
        <dsp:cNvPr id="0" name=""/>
        <dsp:cNvSpPr/>
      </dsp:nvSpPr>
      <dsp:spPr>
        <a:xfrm rot="1800000">
          <a:off x="4367823" y="3659642"/>
          <a:ext cx="519750" cy="42337"/>
        </a:xfrm>
        <a:custGeom>
          <a:avLst/>
          <a:gdLst/>
          <a:ahLst/>
          <a:cxnLst/>
          <a:rect l="0" t="0" r="0" b="0"/>
          <a:pathLst>
            <a:path>
              <a:moveTo>
                <a:pt x="0" y="21168"/>
              </a:moveTo>
              <a:lnTo>
                <a:pt x="519750" y="21168"/>
              </a:lnTo>
            </a:path>
          </a:pathLst>
        </a:custGeom>
        <a:noFill/>
        <a:ln w="10795" cap="flat" cmpd="sng" algn="ctr">
          <a:solidFill>
            <a:srgbClr val="D5AD8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614705" y="3667817"/>
        <a:ext cx="25987" cy="25987"/>
      </dsp:txXfrm>
    </dsp:sp>
    <dsp:sp modelId="{887A9D95-B5D9-4E95-B106-1A29EB3A6888}">
      <dsp:nvSpPr>
        <dsp:cNvPr id="0" name=""/>
        <dsp:cNvSpPr/>
      </dsp:nvSpPr>
      <dsp:spPr>
        <a:xfrm>
          <a:off x="4737499" y="3380599"/>
          <a:ext cx="1720597" cy="1720597"/>
        </a:xfrm>
        <a:prstGeom prst="ellipse">
          <a:avLst/>
        </a:prstGeom>
        <a:solidFill>
          <a:srgbClr val="44546A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Replication Issues</a:t>
          </a:r>
        </a:p>
      </dsp:txBody>
      <dsp:txXfrm>
        <a:off x="4989475" y="3632575"/>
        <a:ext cx="1216645" cy="1216645"/>
      </dsp:txXfrm>
    </dsp:sp>
    <dsp:sp modelId="{09F29009-6E0A-41DB-81F5-55E0BDC5A277}">
      <dsp:nvSpPr>
        <dsp:cNvPr id="0" name=""/>
        <dsp:cNvSpPr/>
      </dsp:nvSpPr>
      <dsp:spPr>
        <a:xfrm rot="9000000">
          <a:off x="2427625" y="3659642"/>
          <a:ext cx="519750" cy="42337"/>
        </a:xfrm>
        <a:custGeom>
          <a:avLst/>
          <a:gdLst/>
          <a:ahLst/>
          <a:cxnLst/>
          <a:rect l="0" t="0" r="0" b="0"/>
          <a:pathLst>
            <a:path>
              <a:moveTo>
                <a:pt x="0" y="21168"/>
              </a:moveTo>
              <a:lnTo>
                <a:pt x="519750" y="21168"/>
              </a:lnTo>
            </a:path>
          </a:pathLst>
        </a:custGeom>
        <a:noFill/>
        <a:ln w="10795" cap="flat" cmpd="sng" algn="ctr">
          <a:solidFill>
            <a:srgbClr val="D5AD8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674507" y="3667817"/>
        <a:ext cx="25987" cy="25987"/>
      </dsp:txXfrm>
    </dsp:sp>
    <dsp:sp modelId="{B81E3172-BC32-490A-A55F-E60A005E3167}">
      <dsp:nvSpPr>
        <dsp:cNvPr id="0" name=""/>
        <dsp:cNvSpPr/>
      </dsp:nvSpPr>
      <dsp:spPr>
        <a:xfrm>
          <a:off x="857103" y="3380599"/>
          <a:ext cx="1720597" cy="1720597"/>
        </a:xfrm>
        <a:prstGeom prst="ellipse">
          <a:avLst/>
        </a:prstGeom>
        <a:solidFill>
          <a:srgbClr val="44546A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Ease of obtaining statistical significance through QRP’s</a:t>
          </a:r>
        </a:p>
      </dsp:txBody>
      <dsp:txXfrm>
        <a:off x="1109079" y="3632575"/>
        <a:ext cx="1216645" cy="12166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89ED6-27F7-48D1-9B69-5BBEC9B0CFFF}">
      <dsp:nvSpPr>
        <dsp:cNvPr id="0" name=""/>
        <dsp:cNvSpPr/>
      </dsp:nvSpPr>
      <dsp:spPr>
        <a:xfrm>
          <a:off x="2952350" y="1855387"/>
          <a:ext cx="1410499" cy="1410499"/>
        </a:xfrm>
        <a:prstGeom prst="ellipse">
          <a:avLst/>
        </a:prstGeom>
        <a:solidFill>
          <a:srgbClr val="44546A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2012 – from bad to worse</a:t>
          </a:r>
        </a:p>
      </dsp:txBody>
      <dsp:txXfrm>
        <a:off x="3158913" y="2061950"/>
        <a:ext cx="997373" cy="997373"/>
      </dsp:txXfrm>
    </dsp:sp>
    <dsp:sp modelId="{816CC8EC-1C5D-4495-9368-BA9EC5D05CEB}">
      <dsp:nvSpPr>
        <dsp:cNvPr id="0" name=""/>
        <dsp:cNvSpPr/>
      </dsp:nvSpPr>
      <dsp:spPr>
        <a:xfrm rot="16200000">
          <a:off x="3444494" y="1624928"/>
          <a:ext cx="426211" cy="34707"/>
        </a:xfrm>
        <a:custGeom>
          <a:avLst/>
          <a:gdLst/>
          <a:ahLst/>
          <a:cxnLst/>
          <a:rect l="0" t="0" r="0" b="0"/>
          <a:pathLst>
            <a:path>
              <a:moveTo>
                <a:pt x="0" y="17353"/>
              </a:moveTo>
              <a:lnTo>
                <a:pt x="426211" y="17353"/>
              </a:lnTo>
            </a:path>
          </a:pathLst>
        </a:custGeom>
        <a:noFill/>
        <a:ln w="10795" cap="flat" cmpd="sng" algn="ctr">
          <a:solidFill>
            <a:srgbClr val="D5AD8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646944" y="1631626"/>
        <a:ext cx="21310" cy="21310"/>
      </dsp:txXfrm>
    </dsp:sp>
    <dsp:sp modelId="{784A8E05-6074-4A2C-A679-71C9F3BC59E6}">
      <dsp:nvSpPr>
        <dsp:cNvPr id="0" name=""/>
        <dsp:cNvSpPr/>
      </dsp:nvSpPr>
      <dsp:spPr>
        <a:xfrm>
          <a:off x="2952350" y="18676"/>
          <a:ext cx="1410499" cy="1410499"/>
        </a:xfrm>
        <a:prstGeom prst="ellipse">
          <a:avLst/>
        </a:prstGeom>
        <a:solidFill>
          <a:srgbClr val="44546A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Academic’s admitting to using QRP’s</a:t>
          </a:r>
        </a:p>
      </dsp:txBody>
      <dsp:txXfrm>
        <a:off x="3158913" y="225239"/>
        <a:ext cx="997373" cy="997373"/>
      </dsp:txXfrm>
    </dsp:sp>
    <dsp:sp modelId="{9D774B5B-055C-4D84-AC27-1AF06B251AE5}">
      <dsp:nvSpPr>
        <dsp:cNvPr id="0" name=""/>
        <dsp:cNvSpPr/>
      </dsp:nvSpPr>
      <dsp:spPr>
        <a:xfrm>
          <a:off x="4362849" y="2543283"/>
          <a:ext cx="426211" cy="34707"/>
        </a:xfrm>
        <a:custGeom>
          <a:avLst/>
          <a:gdLst/>
          <a:ahLst/>
          <a:cxnLst/>
          <a:rect l="0" t="0" r="0" b="0"/>
          <a:pathLst>
            <a:path>
              <a:moveTo>
                <a:pt x="0" y="19163"/>
              </a:moveTo>
              <a:lnTo>
                <a:pt x="336972" y="19163"/>
              </a:lnTo>
            </a:path>
          </a:pathLst>
        </a:custGeom>
        <a:noFill/>
        <a:ln w="12700" cap="flat" cmpd="sng" algn="ctr">
          <a:solidFill>
            <a:srgbClr val="D5AD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565300" y="2549982"/>
        <a:ext cx="21310" cy="21310"/>
      </dsp:txXfrm>
    </dsp:sp>
    <dsp:sp modelId="{EB022D5A-DC65-4F7D-A934-89676D54063A}">
      <dsp:nvSpPr>
        <dsp:cNvPr id="0" name=""/>
        <dsp:cNvSpPr/>
      </dsp:nvSpPr>
      <dsp:spPr>
        <a:xfrm>
          <a:off x="4789061" y="1855387"/>
          <a:ext cx="1410499" cy="1410499"/>
        </a:xfrm>
        <a:prstGeom prst="ellipse">
          <a:avLst/>
        </a:prstGeom>
        <a:solidFill>
          <a:srgbClr val="44546A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Ease of obtaining statistical significance through QRP’s</a:t>
          </a:r>
        </a:p>
      </dsp:txBody>
      <dsp:txXfrm>
        <a:off x="4995624" y="2061950"/>
        <a:ext cx="997373" cy="997373"/>
      </dsp:txXfrm>
    </dsp:sp>
    <dsp:sp modelId="{17D68451-6816-4536-9E44-196ECE30535F}">
      <dsp:nvSpPr>
        <dsp:cNvPr id="0" name=""/>
        <dsp:cNvSpPr/>
      </dsp:nvSpPr>
      <dsp:spPr>
        <a:xfrm rot="5400000">
          <a:off x="3444494" y="3461639"/>
          <a:ext cx="426211" cy="34707"/>
        </a:xfrm>
        <a:custGeom>
          <a:avLst/>
          <a:gdLst/>
          <a:ahLst/>
          <a:cxnLst/>
          <a:rect l="0" t="0" r="0" b="0"/>
          <a:pathLst>
            <a:path>
              <a:moveTo>
                <a:pt x="0" y="19163"/>
              </a:moveTo>
              <a:lnTo>
                <a:pt x="336972" y="19163"/>
              </a:lnTo>
            </a:path>
          </a:pathLst>
        </a:custGeom>
        <a:noFill/>
        <a:ln w="12700" cap="flat" cmpd="sng" algn="ctr">
          <a:solidFill>
            <a:srgbClr val="D5AD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3646944" y="3468337"/>
        <a:ext cx="21310" cy="21310"/>
      </dsp:txXfrm>
    </dsp:sp>
    <dsp:sp modelId="{61251C03-2359-4DE0-B3BB-4D5CD2C6699A}">
      <dsp:nvSpPr>
        <dsp:cNvPr id="0" name=""/>
        <dsp:cNvSpPr/>
      </dsp:nvSpPr>
      <dsp:spPr>
        <a:xfrm>
          <a:off x="2952350" y="3692098"/>
          <a:ext cx="1410499" cy="1410499"/>
        </a:xfrm>
        <a:prstGeom prst="ellipse">
          <a:avLst/>
        </a:prstGeom>
        <a:solidFill>
          <a:srgbClr val="44546A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Meta-analytic evidence showing unusual distributions of p-values</a:t>
          </a:r>
        </a:p>
      </dsp:txBody>
      <dsp:txXfrm>
        <a:off x="3158913" y="3898661"/>
        <a:ext cx="997373" cy="997373"/>
      </dsp:txXfrm>
    </dsp:sp>
    <dsp:sp modelId="{578FD0BF-2C3C-46CA-8ED1-1338C926A1D4}">
      <dsp:nvSpPr>
        <dsp:cNvPr id="0" name=""/>
        <dsp:cNvSpPr/>
      </dsp:nvSpPr>
      <dsp:spPr>
        <a:xfrm rot="10800000">
          <a:off x="2526138" y="2543283"/>
          <a:ext cx="426211" cy="34707"/>
        </a:xfrm>
        <a:custGeom>
          <a:avLst/>
          <a:gdLst/>
          <a:ahLst/>
          <a:cxnLst/>
          <a:rect l="0" t="0" r="0" b="0"/>
          <a:pathLst>
            <a:path>
              <a:moveTo>
                <a:pt x="0" y="19163"/>
              </a:moveTo>
              <a:lnTo>
                <a:pt x="336972" y="19163"/>
              </a:lnTo>
            </a:path>
          </a:pathLst>
        </a:custGeom>
        <a:noFill/>
        <a:ln w="12700" cap="flat" cmpd="sng" algn="ctr">
          <a:solidFill>
            <a:srgbClr val="D5AD8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2728589" y="2549982"/>
        <a:ext cx="21310" cy="21310"/>
      </dsp:txXfrm>
    </dsp:sp>
    <dsp:sp modelId="{A20C1140-5BA3-45B6-B783-E3910CB09F22}">
      <dsp:nvSpPr>
        <dsp:cNvPr id="0" name=""/>
        <dsp:cNvSpPr/>
      </dsp:nvSpPr>
      <dsp:spPr>
        <a:xfrm>
          <a:off x="1115638" y="1855387"/>
          <a:ext cx="1410499" cy="1410499"/>
        </a:xfrm>
        <a:prstGeom prst="ellipse">
          <a:avLst/>
        </a:prstGeom>
        <a:solidFill>
          <a:srgbClr val="44546A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More work </a:t>
          </a:r>
          <a:r>
            <a:rPr lang="en-GB" sz="1100" kern="1200"/>
            <a:t>not replicating</a:t>
          </a:r>
          <a:endParaRPr lang="en-GB" sz="1100" kern="1200" dirty="0"/>
        </a:p>
      </dsp:txBody>
      <dsp:txXfrm>
        <a:off x="1322201" y="2061950"/>
        <a:ext cx="997373" cy="9973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A4F86-1CE7-4FF6-A65B-7968CFE6D296}">
      <dsp:nvSpPr>
        <dsp:cNvPr id="0" name=""/>
        <dsp:cNvSpPr/>
      </dsp:nvSpPr>
      <dsp:spPr>
        <a:xfrm>
          <a:off x="3079932" y="1982970"/>
          <a:ext cx="1155334" cy="1155334"/>
        </a:xfrm>
        <a:prstGeom prst="ellipse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Replication Issues</a:t>
          </a:r>
        </a:p>
      </dsp:txBody>
      <dsp:txXfrm>
        <a:off x="3249127" y="2152165"/>
        <a:ext cx="816944" cy="816944"/>
      </dsp:txXfrm>
    </dsp:sp>
    <dsp:sp modelId="{A1B7BCEB-F446-4CE9-A521-A1D8C17AF0DE}">
      <dsp:nvSpPr>
        <dsp:cNvPr id="0" name=""/>
        <dsp:cNvSpPr/>
      </dsp:nvSpPr>
      <dsp:spPr>
        <a:xfrm rot="16200000">
          <a:off x="3252851" y="1564007"/>
          <a:ext cx="809496" cy="28428"/>
        </a:xfrm>
        <a:custGeom>
          <a:avLst/>
          <a:gdLst/>
          <a:ahLst/>
          <a:cxnLst/>
          <a:rect l="0" t="0" r="0" b="0"/>
          <a:pathLst>
            <a:path>
              <a:moveTo>
                <a:pt x="0" y="14214"/>
              </a:moveTo>
              <a:lnTo>
                <a:pt x="809496" y="14214"/>
              </a:lnTo>
            </a:path>
          </a:pathLst>
        </a:custGeom>
        <a:noFill/>
        <a:ln w="10795" cap="flat" cmpd="sng" algn="ctr">
          <a:solidFill>
            <a:srgbClr val="D1C9B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637362" y="1557984"/>
        <a:ext cx="40474" cy="40474"/>
      </dsp:txXfrm>
    </dsp:sp>
    <dsp:sp modelId="{3B8F88ED-65B0-4257-9A83-04E10CE076CF}">
      <dsp:nvSpPr>
        <dsp:cNvPr id="0" name=""/>
        <dsp:cNvSpPr/>
      </dsp:nvSpPr>
      <dsp:spPr>
        <a:xfrm>
          <a:off x="3079932" y="18139"/>
          <a:ext cx="1155334" cy="1155334"/>
        </a:xfrm>
        <a:prstGeom prst="ellipse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Field ecology</a:t>
          </a:r>
        </a:p>
      </dsp:txBody>
      <dsp:txXfrm>
        <a:off x="3249127" y="187334"/>
        <a:ext cx="816944" cy="816944"/>
      </dsp:txXfrm>
    </dsp:sp>
    <dsp:sp modelId="{AF92B71C-2CC9-4B0A-9FBE-F5D32A05D57A}">
      <dsp:nvSpPr>
        <dsp:cNvPr id="0" name=""/>
        <dsp:cNvSpPr/>
      </dsp:nvSpPr>
      <dsp:spPr>
        <a:xfrm rot="18900000">
          <a:off x="3947524" y="1851750"/>
          <a:ext cx="809496" cy="28428"/>
        </a:xfrm>
        <a:custGeom>
          <a:avLst/>
          <a:gdLst/>
          <a:ahLst/>
          <a:cxnLst/>
          <a:rect l="0" t="0" r="0" b="0"/>
          <a:pathLst>
            <a:path>
              <a:moveTo>
                <a:pt x="0" y="14214"/>
              </a:moveTo>
              <a:lnTo>
                <a:pt x="809496" y="14214"/>
              </a:lnTo>
            </a:path>
          </a:pathLst>
        </a:custGeom>
        <a:noFill/>
        <a:ln w="10795" cap="flat" cmpd="sng" algn="ctr">
          <a:solidFill>
            <a:srgbClr val="D1C9B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332035" y="1845727"/>
        <a:ext cx="40474" cy="40474"/>
      </dsp:txXfrm>
    </dsp:sp>
    <dsp:sp modelId="{4144DC20-313E-4977-8651-CD32F843316F}">
      <dsp:nvSpPr>
        <dsp:cNvPr id="0" name=""/>
        <dsp:cNvSpPr/>
      </dsp:nvSpPr>
      <dsp:spPr>
        <a:xfrm>
          <a:off x="4469278" y="593625"/>
          <a:ext cx="1155334" cy="1155334"/>
        </a:xfrm>
        <a:prstGeom prst="ellipse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Sport and exercise science</a:t>
          </a:r>
        </a:p>
      </dsp:txBody>
      <dsp:txXfrm>
        <a:off x="4638473" y="762820"/>
        <a:ext cx="816944" cy="816944"/>
      </dsp:txXfrm>
    </dsp:sp>
    <dsp:sp modelId="{B6CB7C2A-D34C-4752-81C1-8AD723003B09}">
      <dsp:nvSpPr>
        <dsp:cNvPr id="0" name=""/>
        <dsp:cNvSpPr/>
      </dsp:nvSpPr>
      <dsp:spPr>
        <a:xfrm>
          <a:off x="4235267" y="2546423"/>
          <a:ext cx="809496" cy="28428"/>
        </a:xfrm>
        <a:custGeom>
          <a:avLst/>
          <a:gdLst/>
          <a:ahLst/>
          <a:cxnLst/>
          <a:rect l="0" t="0" r="0" b="0"/>
          <a:pathLst>
            <a:path>
              <a:moveTo>
                <a:pt x="0" y="14214"/>
              </a:moveTo>
              <a:lnTo>
                <a:pt x="809496" y="14214"/>
              </a:lnTo>
            </a:path>
          </a:pathLst>
        </a:custGeom>
        <a:noFill/>
        <a:ln w="10795" cap="flat" cmpd="sng" algn="ctr">
          <a:solidFill>
            <a:srgbClr val="D1C9B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619778" y="2540400"/>
        <a:ext cx="40474" cy="40474"/>
      </dsp:txXfrm>
    </dsp:sp>
    <dsp:sp modelId="{A6FF7CBC-8B6F-4D71-9167-9058BB7C1D4E}">
      <dsp:nvSpPr>
        <dsp:cNvPr id="0" name=""/>
        <dsp:cNvSpPr/>
      </dsp:nvSpPr>
      <dsp:spPr>
        <a:xfrm>
          <a:off x="5044763" y="1982970"/>
          <a:ext cx="1155334" cy="1155334"/>
        </a:xfrm>
        <a:prstGeom prst="ellipse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Speech and language</a:t>
          </a:r>
        </a:p>
      </dsp:txBody>
      <dsp:txXfrm>
        <a:off x="5213958" y="2152165"/>
        <a:ext cx="816944" cy="816944"/>
      </dsp:txXfrm>
    </dsp:sp>
    <dsp:sp modelId="{8A6D8E13-C2D8-4534-A666-30480717A3B7}">
      <dsp:nvSpPr>
        <dsp:cNvPr id="0" name=""/>
        <dsp:cNvSpPr/>
      </dsp:nvSpPr>
      <dsp:spPr>
        <a:xfrm rot="2700000">
          <a:off x="3947524" y="3241095"/>
          <a:ext cx="809496" cy="28428"/>
        </a:xfrm>
        <a:custGeom>
          <a:avLst/>
          <a:gdLst/>
          <a:ahLst/>
          <a:cxnLst/>
          <a:rect l="0" t="0" r="0" b="0"/>
          <a:pathLst>
            <a:path>
              <a:moveTo>
                <a:pt x="0" y="14214"/>
              </a:moveTo>
              <a:lnTo>
                <a:pt x="809496" y="14214"/>
              </a:lnTo>
            </a:path>
          </a:pathLst>
        </a:custGeom>
        <a:noFill/>
        <a:ln w="10795" cap="flat" cmpd="sng" algn="ctr">
          <a:solidFill>
            <a:srgbClr val="D1C9B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4332035" y="3235072"/>
        <a:ext cx="40474" cy="40474"/>
      </dsp:txXfrm>
    </dsp:sp>
    <dsp:sp modelId="{C32388A4-1C75-44B5-9DFE-A3CEAA5F1A2B}">
      <dsp:nvSpPr>
        <dsp:cNvPr id="0" name=""/>
        <dsp:cNvSpPr/>
      </dsp:nvSpPr>
      <dsp:spPr>
        <a:xfrm>
          <a:off x="4469278" y="3372315"/>
          <a:ext cx="1155334" cy="1155334"/>
        </a:xfrm>
        <a:prstGeom prst="ellipse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Biomedical science</a:t>
          </a:r>
        </a:p>
      </dsp:txBody>
      <dsp:txXfrm>
        <a:off x="4638473" y="3541510"/>
        <a:ext cx="816944" cy="816944"/>
      </dsp:txXfrm>
    </dsp:sp>
    <dsp:sp modelId="{46B330E1-A07A-4067-A186-22A64EFEFAE5}">
      <dsp:nvSpPr>
        <dsp:cNvPr id="0" name=""/>
        <dsp:cNvSpPr/>
      </dsp:nvSpPr>
      <dsp:spPr>
        <a:xfrm rot="5400000">
          <a:off x="3252851" y="3528838"/>
          <a:ext cx="809496" cy="28428"/>
        </a:xfrm>
        <a:custGeom>
          <a:avLst/>
          <a:gdLst/>
          <a:ahLst/>
          <a:cxnLst/>
          <a:rect l="0" t="0" r="0" b="0"/>
          <a:pathLst>
            <a:path>
              <a:moveTo>
                <a:pt x="0" y="14214"/>
              </a:moveTo>
              <a:lnTo>
                <a:pt x="809496" y="14214"/>
              </a:lnTo>
            </a:path>
          </a:pathLst>
        </a:custGeom>
        <a:noFill/>
        <a:ln w="10795" cap="flat" cmpd="sng" algn="ctr">
          <a:solidFill>
            <a:srgbClr val="D1C9B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637362" y="3522815"/>
        <a:ext cx="40474" cy="40474"/>
      </dsp:txXfrm>
    </dsp:sp>
    <dsp:sp modelId="{6DEEB1CE-C439-4E72-8E01-DF911D9C2EB0}">
      <dsp:nvSpPr>
        <dsp:cNvPr id="0" name=""/>
        <dsp:cNvSpPr/>
      </dsp:nvSpPr>
      <dsp:spPr>
        <a:xfrm>
          <a:off x="3079932" y="3947801"/>
          <a:ext cx="1155334" cy="1155334"/>
        </a:xfrm>
        <a:prstGeom prst="ellipse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Psychological science</a:t>
          </a:r>
        </a:p>
      </dsp:txBody>
      <dsp:txXfrm>
        <a:off x="3249127" y="4116996"/>
        <a:ext cx="816944" cy="816944"/>
      </dsp:txXfrm>
    </dsp:sp>
    <dsp:sp modelId="{BF07E851-740D-41A4-B3B6-80FFF54DE7A2}">
      <dsp:nvSpPr>
        <dsp:cNvPr id="0" name=""/>
        <dsp:cNvSpPr/>
      </dsp:nvSpPr>
      <dsp:spPr>
        <a:xfrm rot="8100000">
          <a:off x="2558179" y="3241095"/>
          <a:ext cx="809496" cy="28428"/>
        </a:xfrm>
        <a:custGeom>
          <a:avLst/>
          <a:gdLst/>
          <a:ahLst/>
          <a:cxnLst/>
          <a:rect l="0" t="0" r="0" b="0"/>
          <a:pathLst>
            <a:path>
              <a:moveTo>
                <a:pt x="0" y="14214"/>
              </a:moveTo>
              <a:lnTo>
                <a:pt x="809496" y="14214"/>
              </a:lnTo>
            </a:path>
          </a:pathLst>
        </a:custGeom>
        <a:noFill/>
        <a:ln w="10795" cap="flat" cmpd="sng" algn="ctr">
          <a:solidFill>
            <a:srgbClr val="D1C9B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942689" y="3235072"/>
        <a:ext cx="40474" cy="40474"/>
      </dsp:txXfrm>
    </dsp:sp>
    <dsp:sp modelId="{6A7E4983-DF47-49AE-99B3-9A9F38E3756E}">
      <dsp:nvSpPr>
        <dsp:cNvPr id="0" name=""/>
        <dsp:cNvSpPr/>
      </dsp:nvSpPr>
      <dsp:spPr>
        <a:xfrm>
          <a:off x="1690587" y="3372315"/>
          <a:ext cx="1155334" cy="1155334"/>
        </a:xfrm>
        <a:prstGeom prst="ellipse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International business</a:t>
          </a:r>
        </a:p>
      </dsp:txBody>
      <dsp:txXfrm>
        <a:off x="1859782" y="3541510"/>
        <a:ext cx="816944" cy="816944"/>
      </dsp:txXfrm>
    </dsp:sp>
    <dsp:sp modelId="{FB75C92E-4217-4C55-A7D5-601CA06B2922}">
      <dsp:nvSpPr>
        <dsp:cNvPr id="0" name=""/>
        <dsp:cNvSpPr/>
      </dsp:nvSpPr>
      <dsp:spPr>
        <a:xfrm rot="10800000">
          <a:off x="2270436" y="2546423"/>
          <a:ext cx="809496" cy="28428"/>
        </a:xfrm>
        <a:custGeom>
          <a:avLst/>
          <a:gdLst/>
          <a:ahLst/>
          <a:cxnLst/>
          <a:rect l="0" t="0" r="0" b="0"/>
          <a:pathLst>
            <a:path>
              <a:moveTo>
                <a:pt x="0" y="14214"/>
              </a:moveTo>
              <a:lnTo>
                <a:pt x="809496" y="14214"/>
              </a:lnTo>
            </a:path>
          </a:pathLst>
        </a:custGeom>
        <a:noFill/>
        <a:ln w="10795" cap="flat" cmpd="sng" algn="ctr">
          <a:solidFill>
            <a:srgbClr val="D1C9B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654947" y="2540400"/>
        <a:ext cx="40474" cy="40474"/>
      </dsp:txXfrm>
    </dsp:sp>
    <dsp:sp modelId="{3BA9ABFE-4605-4B9B-8858-AF221C703734}">
      <dsp:nvSpPr>
        <dsp:cNvPr id="0" name=""/>
        <dsp:cNvSpPr/>
      </dsp:nvSpPr>
      <dsp:spPr>
        <a:xfrm>
          <a:off x="1115102" y="1982970"/>
          <a:ext cx="1155334" cy="1155334"/>
        </a:xfrm>
        <a:prstGeom prst="ellipse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Strategic management</a:t>
          </a:r>
        </a:p>
      </dsp:txBody>
      <dsp:txXfrm>
        <a:off x="1284297" y="2152165"/>
        <a:ext cx="816944" cy="816944"/>
      </dsp:txXfrm>
    </dsp:sp>
    <dsp:sp modelId="{0444D484-9D57-4E28-A8B7-0A874FAB90DC}">
      <dsp:nvSpPr>
        <dsp:cNvPr id="0" name=""/>
        <dsp:cNvSpPr/>
      </dsp:nvSpPr>
      <dsp:spPr>
        <a:xfrm rot="13500000">
          <a:off x="2558179" y="1851750"/>
          <a:ext cx="809496" cy="28428"/>
        </a:xfrm>
        <a:custGeom>
          <a:avLst/>
          <a:gdLst/>
          <a:ahLst/>
          <a:cxnLst/>
          <a:rect l="0" t="0" r="0" b="0"/>
          <a:pathLst>
            <a:path>
              <a:moveTo>
                <a:pt x="0" y="14214"/>
              </a:moveTo>
              <a:lnTo>
                <a:pt x="809496" y="14214"/>
              </a:lnTo>
            </a:path>
          </a:pathLst>
        </a:custGeom>
        <a:noFill/>
        <a:ln w="10795" cap="flat" cmpd="sng" algn="ctr">
          <a:solidFill>
            <a:srgbClr val="D1C9B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942689" y="1845727"/>
        <a:ext cx="40474" cy="40474"/>
      </dsp:txXfrm>
    </dsp:sp>
    <dsp:sp modelId="{F068ECC0-D9A6-4924-9C90-9F055FFC9BC5}">
      <dsp:nvSpPr>
        <dsp:cNvPr id="0" name=""/>
        <dsp:cNvSpPr/>
      </dsp:nvSpPr>
      <dsp:spPr>
        <a:xfrm>
          <a:off x="1690587" y="593625"/>
          <a:ext cx="1155334" cy="1155334"/>
        </a:xfrm>
        <a:prstGeom prst="ellipse">
          <a:avLst/>
        </a:prstGeom>
        <a:solidFill>
          <a:srgbClr val="44546A"/>
        </a:solid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/>
            <a:t>Education research</a:t>
          </a:r>
        </a:p>
      </dsp:txBody>
      <dsp:txXfrm>
        <a:off x="1859782" y="762820"/>
        <a:ext cx="816944" cy="816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8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5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4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4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7"/>
            <a:ext cx="7315200" cy="4241866"/>
          </a:xfrm>
        </p:spPr>
        <p:txBody>
          <a:bodyPr anchor="t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2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51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2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7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0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24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ffrey.buckley@tus.i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svg"/><Relationship Id="rId3" Type="http://schemas.openxmlformats.org/officeDocument/2006/relationships/image" Target="../media/image14.png"/><Relationship Id="rId7" Type="http://schemas.openxmlformats.org/officeDocument/2006/relationships/image" Target="../media/image20.svg"/><Relationship Id="rId12" Type="http://schemas.openxmlformats.org/officeDocument/2006/relationships/image" Target="../media/image2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svg"/><Relationship Id="rId5" Type="http://schemas.openxmlformats.org/officeDocument/2006/relationships/image" Target="../media/image16.svg"/><Relationship Id="rId10" Type="http://schemas.openxmlformats.org/officeDocument/2006/relationships/image" Target="../media/image23.png"/><Relationship Id="rId4" Type="http://schemas.openxmlformats.org/officeDocument/2006/relationships/image" Target="../media/image15.png"/><Relationship Id="rId9" Type="http://schemas.openxmlformats.org/officeDocument/2006/relationships/image" Target="../media/image22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0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12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8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6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B177-2C04-7E51-78B9-D23D6B1802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credibility and open science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BB8054-27A2-0C35-048A-11E2EBB838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Jeff Buckley, PhD.</a:t>
            </a:r>
          </a:p>
          <a:p>
            <a:r>
              <a:rPr lang="en-GB" dirty="0">
                <a:hlinkClick r:id="rId2"/>
              </a:rPr>
              <a:t>Jeffrey.buckley@tus.ie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10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909D5-20B0-2986-8BAA-72002FEF3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95D3-B336-5E55-529A-67A9E069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Robustness issues and a lack of transparency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B16EAB-47BD-C86C-271A-9AAB4D1C470C}"/>
              </a:ext>
            </a:extLst>
          </p:cNvPr>
          <p:cNvSpPr txBox="1"/>
          <p:nvPr/>
        </p:nvSpPr>
        <p:spPr>
          <a:xfrm>
            <a:off x="-13727" y="5716055"/>
            <a:ext cx="3438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Silberzahn</a:t>
            </a:r>
            <a:r>
              <a:rPr lang="en-GB" dirty="0"/>
              <a:t> et al., 2018)</a:t>
            </a:r>
          </a:p>
        </p:txBody>
      </p:sp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1AC2EEDF-E793-4957-9745-60F9AEF66B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68738" y="997532"/>
            <a:ext cx="7315200" cy="485341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9041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6B72A-9B6E-CB02-FA84-9FC9D1A84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21C27-0554-3048-A5C5-CFACA5590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Reproducibility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3143A-0666-196E-6108-24780A5B6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Show work in progress of Aczel et al. (In Review)</a:t>
            </a:r>
          </a:p>
        </p:txBody>
      </p:sp>
    </p:spTree>
    <p:extLst>
      <p:ext uri="{BB962C8B-B14F-4D97-AF65-F5344CB8AC3E}">
        <p14:creationId xmlns:p14="http://schemas.microsoft.com/office/powerpoint/2010/main" val="2657646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E94A3-342B-0D38-79F9-BBDABE1BD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6AA72-E3B2-ED71-0EDF-A427A005C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Fields with identified replication related issues</a:t>
            </a:r>
            <a:endParaRPr lang="en-GB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40DE644-1808-00F6-DE09-507E0B26C3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5719277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0426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CC25C3-A05C-9C27-7666-3481B8EAB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656801B-05B1-8378-CF63-81D84CAA3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EFC52E-0916-2509-FD83-E14D8593A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6EED3D1-4A12-0CA8-1A64-B9B42EB34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647431-8A16-E200-3188-1E2B184F8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8DF327-F491-8A5D-A10E-B8FED5D42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451815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500" spc="-100" dirty="0"/>
              <a:t>Can you think of any implications that can arise from not having open science as the default approach?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CA171B7-558C-03A2-4777-B7BEFEEE3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7" name="Content Placeholder 6" descr="Question Mark with solid fill">
            <a:extLst>
              <a:ext uri="{FF2B5EF4-FFF2-40B4-BE49-F238E27FC236}">
                <a16:creationId xmlns:a16="http://schemas.microsoft.com/office/drawing/2014/main" id="{7731630F-66AE-2A09-08BC-3EDD7ED1D7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6376" y="1206500"/>
            <a:ext cx="4435474" cy="4435474"/>
          </a:xfrm>
        </p:spPr>
      </p:pic>
    </p:spTree>
    <p:extLst>
      <p:ext uri="{BB962C8B-B14F-4D97-AF65-F5344CB8AC3E}">
        <p14:creationId xmlns:p14="http://schemas.microsoft.com/office/powerpoint/2010/main" val="1143827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C41F-F30B-B708-9DBE-7838867E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“some” implications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66B757-5137-AD6E-DED3-307325B1032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300401" y="2194425"/>
            <a:ext cx="1097375" cy="10973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40F287F-DB43-08AA-5BC2-359D2E20A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0400" y="3526809"/>
            <a:ext cx="1097375" cy="1097375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4B02077-0A26-C8AB-AE2C-B6B6DFDA3FCE}"/>
              </a:ext>
            </a:extLst>
          </p:cNvPr>
          <p:cNvSpPr/>
          <p:nvPr/>
        </p:nvSpPr>
        <p:spPr>
          <a:xfrm>
            <a:off x="6311153" y="2442079"/>
            <a:ext cx="2269728" cy="1972236"/>
          </a:xfrm>
          <a:prstGeom prst="roundRect">
            <a:avLst>
              <a:gd name="adj" fmla="val 3940"/>
            </a:avLst>
          </a:prstGeom>
          <a:solidFill>
            <a:srgbClr val="D1C9B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9149B5A-924B-D60C-1696-572E77865096}"/>
              </a:ext>
            </a:extLst>
          </p:cNvPr>
          <p:cNvGrpSpPr/>
          <p:nvPr/>
        </p:nvGrpSpPr>
        <p:grpSpPr>
          <a:xfrm>
            <a:off x="6295904" y="3410267"/>
            <a:ext cx="914400" cy="914400"/>
            <a:chOff x="6864285" y="2488535"/>
            <a:chExt cx="914400" cy="9144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D1B6432-BD77-D839-CAAF-536DC1C934D4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13" name="Graphic 12" descr="Document outline">
              <a:extLst>
                <a:ext uri="{FF2B5EF4-FFF2-40B4-BE49-F238E27FC236}">
                  <a16:creationId xmlns:a16="http://schemas.microsoft.com/office/drawing/2014/main" id="{24FD9B34-C1DB-042D-5DEE-63EDAD0516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5154E34-8DC2-161F-556C-C6AEDA10E20C}"/>
              </a:ext>
            </a:extLst>
          </p:cNvPr>
          <p:cNvGrpSpPr/>
          <p:nvPr/>
        </p:nvGrpSpPr>
        <p:grpSpPr>
          <a:xfrm>
            <a:off x="6295904" y="2525973"/>
            <a:ext cx="914400" cy="914400"/>
            <a:chOff x="6864285" y="2488535"/>
            <a:chExt cx="914400" cy="9144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29A3B4-2F99-63B3-16EB-B69420F7B720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16" name="Graphic 15" descr="Document outline">
              <a:extLst>
                <a:ext uri="{FF2B5EF4-FFF2-40B4-BE49-F238E27FC236}">
                  <a16:creationId xmlns:a16="http://schemas.microsoft.com/office/drawing/2014/main" id="{7E105081-9FA0-BB49-8BD1-832B648B3D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CFC9213-4ED7-E658-5BA9-55D24C34A134}"/>
              </a:ext>
            </a:extLst>
          </p:cNvPr>
          <p:cNvGrpSpPr/>
          <p:nvPr/>
        </p:nvGrpSpPr>
        <p:grpSpPr>
          <a:xfrm>
            <a:off x="6988817" y="3410267"/>
            <a:ext cx="914400" cy="914400"/>
            <a:chOff x="6864285" y="2488535"/>
            <a:chExt cx="914400" cy="9144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E496162-037F-83BD-FC23-A29E6E7D42F3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19" name="Graphic 18" descr="Document outline">
              <a:extLst>
                <a:ext uri="{FF2B5EF4-FFF2-40B4-BE49-F238E27FC236}">
                  <a16:creationId xmlns:a16="http://schemas.microsoft.com/office/drawing/2014/main" id="{22BB28A2-2B27-E800-763B-4055090B2E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48BED0C-BEB8-1880-A71F-BB81F636AB17}"/>
              </a:ext>
            </a:extLst>
          </p:cNvPr>
          <p:cNvGrpSpPr/>
          <p:nvPr/>
        </p:nvGrpSpPr>
        <p:grpSpPr>
          <a:xfrm>
            <a:off x="6988817" y="2525973"/>
            <a:ext cx="914400" cy="914400"/>
            <a:chOff x="6864285" y="2488535"/>
            <a:chExt cx="914400" cy="914400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22CD8F4-C142-A27A-3CDB-33074CAFC7EB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22" name="Graphic 21" descr="Document outline">
              <a:extLst>
                <a:ext uri="{FF2B5EF4-FFF2-40B4-BE49-F238E27FC236}">
                  <a16:creationId xmlns:a16="http://schemas.microsoft.com/office/drawing/2014/main" id="{A7E6FBCB-98C5-B9B2-43D4-ED2C0C590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C1DF9FA-43F7-00CB-63DA-9E9F475C903A}"/>
              </a:ext>
            </a:extLst>
          </p:cNvPr>
          <p:cNvGrpSpPr/>
          <p:nvPr/>
        </p:nvGrpSpPr>
        <p:grpSpPr>
          <a:xfrm>
            <a:off x="7695124" y="3410267"/>
            <a:ext cx="914400" cy="914400"/>
            <a:chOff x="6864285" y="2488535"/>
            <a:chExt cx="914400" cy="914400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FC88026-9DDF-ACD4-AE2F-DFA8856787AE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25" name="Graphic 24" descr="Document outline">
              <a:extLst>
                <a:ext uri="{FF2B5EF4-FFF2-40B4-BE49-F238E27FC236}">
                  <a16:creationId xmlns:a16="http://schemas.microsoft.com/office/drawing/2014/main" id="{E5582A6A-8753-5057-02E7-0989C184F0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6BAED82-B09A-0B19-1007-3373DC2A5FA3}"/>
              </a:ext>
            </a:extLst>
          </p:cNvPr>
          <p:cNvGrpSpPr/>
          <p:nvPr/>
        </p:nvGrpSpPr>
        <p:grpSpPr>
          <a:xfrm>
            <a:off x="7695124" y="2525973"/>
            <a:ext cx="914400" cy="914400"/>
            <a:chOff x="6864285" y="2488535"/>
            <a:chExt cx="914400" cy="9144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8658852-AE9A-21BB-7285-1CAB06B931AD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28" name="Graphic 27" descr="Document outline">
              <a:extLst>
                <a:ext uri="{FF2B5EF4-FFF2-40B4-BE49-F238E27FC236}">
                  <a16:creationId xmlns:a16="http://schemas.microsoft.com/office/drawing/2014/main" id="{8E9009B4-8F7D-6840-FE23-9B5577D9FC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DF302F98-A600-54AA-EB4B-258241CF3219}"/>
              </a:ext>
            </a:extLst>
          </p:cNvPr>
          <p:cNvSpPr/>
          <p:nvPr/>
        </p:nvSpPr>
        <p:spPr>
          <a:xfrm>
            <a:off x="5446695" y="3235870"/>
            <a:ext cx="677664" cy="384653"/>
          </a:xfrm>
          <a:prstGeom prst="rightArrow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DD204CCB-5E4F-8C64-9BE4-403AB60ADEED}"/>
              </a:ext>
            </a:extLst>
          </p:cNvPr>
          <p:cNvSpPr/>
          <p:nvPr/>
        </p:nvSpPr>
        <p:spPr>
          <a:xfrm rot="-1800000">
            <a:off x="8766084" y="2748819"/>
            <a:ext cx="677664" cy="384653"/>
          </a:xfrm>
          <a:prstGeom prst="rightArrow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5093331D-CCFF-E6E2-E928-A75EEE915F96}"/>
              </a:ext>
            </a:extLst>
          </p:cNvPr>
          <p:cNvSpPr/>
          <p:nvPr/>
        </p:nvSpPr>
        <p:spPr>
          <a:xfrm rot="1800000">
            <a:off x="8766081" y="3702246"/>
            <a:ext cx="677664" cy="384653"/>
          </a:xfrm>
          <a:prstGeom prst="rightArrow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6A606969-03A9-C580-C86E-74D192BE9082}"/>
              </a:ext>
            </a:extLst>
          </p:cNvPr>
          <p:cNvSpPr/>
          <p:nvPr/>
        </p:nvSpPr>
        <p:spPr>
          <a:xfrm>
            <a:off x="9324440" y="911626"/>
            <a:ext cx="1911366" cy="1647729"/>
          </a:xfrm>
          <a:prstGeom prst="triangle">
            <a:avLst/>
          </a:prstGeom>
          <a:solidFill>
            <a:srgbClr val="D1C9B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0709CEB-006F-69AA-F42E-2AA39E922783}"/>
              </a:ext>
            </a:extLst>
          </p:cNvPr>
          <p:cNvCxnSpPr>
            <a:cxnSpLocks/>
          </p:cNvCxnSpPr>
          <p:nvPr/>
        </p:nvCxnSpPr>
        <p:spPr>
          <a:xfrm>
            <a:off x="9802282" y="1735491"/>
            <a:ext cx="95568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7E1C765-22D6-976F-B8FF-B9984D181B75}"/>
              </a:ext>
            </a:extLst>
          </p:cNvPr>
          <p:cNvGrpSpPr/>
          <p:nvPr/>
        </p:nvGrpSpPr>
        <p:grpSpPr>
          <a:xfrm>
            <a:off x="9595359" y="1846880"/>
            <a:ext cx="1405388" cy="712475"/>
            <a:chOff x="10007002" y="1599427"/>
            <a:chExt cx="1405388" cy="712475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8822F251-EFED-C2F3-B8D8-F6F745F757CE}"/>
                </a:ext>
              </a:extLst>
            </p:cNvPr>
            <p:cNvGrpSpPr/>
            <p:nvPr/>
          </p:nvGrpSpPr>
          <p:grpSpPr>
            <a:xfrm>
              <a:off x="10007002" y="1599427"/>
              <a:ext cx="712475" cy="712475"/>
              <a:chOff x="6864285" y="2488535"/>
              <a:chExt cx="914400" cy="914400"/>
            </a:xfrm>
          </p:grpSpPr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82C6C835-CC3A-3063-F8D6-01F2A80EB81F}"/>
                  </a:ext>
                </a:extLst>
              </p:cNvPr>
              <p:cNvSpPr/>
              <p:nvPr/>
            </p:nvSpPr>
            <p:spPr>
              <a:xfrm>
                <a:off x="7044964" y="2583731"/>
                <a:ext cx="553040" cy="725076"/>
              </a:xfrm>
              <a:custGeom>
                <a:avLst/>
                <a:gdLst>
                  <a:gd name="connsiteX0" fmla="*/ 0 w 553040"/>
                  <a:gd name="connsiteY0" fmla="*/ 0 h 725076"/>
                  <a:gd name="connsiteX1" fmla="*/ 351740 w 553040"/>
                  <a:gd name="connsiteY1" fmla="*/ 0 h 725076"/>
                  <a:gd name="connsiteX2" fmla="*/ 351935 w 553040"/>
                  <a:gd name="connsiteY2" fmla="*/ 0 h 725076"/>
                  <a:gd name="connsiteX3" fmla="*/ 351935 w 553040"/>
                  <a:gd name="connsiteY3" fmla="*/ 185 h 725076"/>
                  <a:gd name="connsiteX4" fmla="*/ 553040 w 553040"/>
                  <a:gd name="connsiteY4" fmla="*/ 190892 h 725076"/>
                  <a:gd name="connsiteX5" fmla="*/ 553040 w 553040"/>
                  <a:gd name="connsiteY5" fmla="*/ 725076 h 725076"/>
                  <a:gd name="connsiteX6" fmla="*/ 1 w 553040"/>
                  <a:gd name="connsiteY6" fmla="*/ 725076 h 725076"/>
                  <a:gd name="connsiteX7" fmla="*/ 1 w 553040"/>
                  <a:gd name="connsiteY7" fmla="*/ 534184 h 725076"/>
                  <a:gd name="connsiteX8" fmla="*/ 0 w 553040"/>
                  <a:gd name="connsiteY8" fmla="*/ 534184 h 725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53040" h="725076">
                    <a:moveTo>
                      <a:pt x="0" y="0"/>
                    </a:moveTo>
                    <a:lnTo>
                      <a:pt x="351740" y="0"/>
                    </a:lnTo>
                    <a:lnTo>
                      <a:pt x="351935" y="0"/>
                    </a:lnTo>
                    <a:lnTo>
                      <a:pt x="351935" y="185"/>
                    </a:lnTo>
                    <a:lnTo>
                      <a:pt x="553040" y="190892"/>
                    </a:lnTo>
                    <a:lnTo>
                      <a:pt x="553040" y="725076"/>
                    </a:lnTo>
                    <a:lnTo>
                      <a:pt x="1" y="725076"/>
                    </a:lnTo>
                    <a:lnTo>
                      <a:pt x="1" y="534184"/>
                    </a:lnTo>
                    <a:lnTo>
                      <a:pt x="0" y="53418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pic>
            <p:nvPicPr>
              <p:cNvPr id="40" name="Graphic 39" descr="Document outline">
                <a:extLst>
                  <a:ext uri="{FF2B5EF4-FFF2-40B4-BE49-F238E27FC236}">
                    <a16:creationId xmlns:a16="http://schemas.microsoft.com/office/drawing/2014/main" id="{1E8EA6CD-5A90-150F-AFC2-038825368B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6864285" y="2488535"/>
                <a:ext cx="914400" cy="914400"/>
              </a:xfrm>
              <a:prstGeom prst="rect">
                <a:avLst/>
              </a:prstGeom>
            </p:spPr>
          </p:pic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ACC8A24F-7148-053A-8EBC-5936783FCF6D}"/>
                </a:ext>
              </a:extLst>
            </p:cNvPr>
            <p:cNvGrpSpPr/>
            <p:nvPr/>
          </p:nvGrpSpPr>
          <p:grpSpPr>
            <a:xfrm>
              <a:off x="10699915" y="1599427"/>
              <a:ext cx="712475" cy="712475"/>
              <a:chOff x="6864285" y="2488535"/>
              <a:chExt cx="914400" cy="914400"/>
            </a:xfrm>
          </p:grpSpPr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2EEE88E1-4F01-E784-3764-55F9D3DE1378}"/>
                  </a:ext>
                </a:extLst>
              </p:cNvPr>
              <p:cNvSpPr/>
              <p:nvPr/>
            </p:nvSpPr>
            <p:spPr>
              <a:xfrm>
                <a:off x="7044964" y="2583731"/>
                <a:ext cx="553040" cy="725076"/>
              </a:xfrm>
              <a:custGeom>
                <a:avLst/>
                <a:gdLst>
                  <a:gd name="connsiteX0" fmla="*/ 0 w 553040"/>
                  <a:gd name="connsiteY0" fmla="*/ 0 h 725076"/>
                  <a:gd name="connsiteX1" fmla="*/ 351740 w 553040"/>
                  <a:gd name="connsiteY1" fmla="*/ 0 h 725076"/>
                  <a:gd name="connsiteX2" fmla="*/ 351935 w 553040"/>
                  <a:gd name="connsiteY2" fmla="*/ 0 h 725076"/>
                  <a:gd name="connsiteX3" fmla="*/ 351935 w 553040"/>
                  <a:gd name="connsiteY3" fmla="*/ 185 h 725076"/>
                  <a:gd name="connsiteX4" fmla="*/ 553040 w 553040"/>
                  <a:gd name="connsiteY4" fmla="*/ 190892 h 725076"/>
                  <a:gd name="connsiteX5" fmla="*/ 553040 w 553040"/>
                  <a:gd name="connsiteY5" fmla="*/ 725076 h 725076"/>
                  <a:gd name="connsiteX6" fmla="*/ 1 w 553040"/>
                  <a:gd name="connsiteY6" fmla="*/ 725076 h 725076"/>
                  <a:gd name="connsiteX7" fmla="*/ 1 w 553040"/>
                  <a:gd name="connsiteY7" fmla="*/ 534184 h 725076"/>
                  <a:gd name="connsiteX8" fmla="*/ 0 w 553040"/>
                  <a:gd name="connsiteY8" fmla="*/ 534184 h 725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53040" h="725076">
                    <a:moveTo>
                      <a:pt x="0" y="0"/>
                    </a:moveTo>
                    <a:lnTo>
                      <a:pt x="351740" y="0"/>
                    </a:lnTo>
                    <a:lnTo>
                      <a:pt x="351935" y="0"/>
                    </a:lnTo>
                    <a:lnTo>
                      <a:pt x="351935" y="185"/>
                    </a:lnTo>
                    <a:lnTo>
                      <a:pt x="553040" y="190892"/>
                    </a:lnTo>
                    <a:lnTo>
                      <a:pt x="553040" y="725076"/>
                    </a:lnTo>
                    <a:lnTo>
                      <a:pt x="1" y="725076"/>
                    </a:lnTo>
                    <a:lnTo>
                      <a:pt x="1" y="534184"/>
                    </a:lnTo>
                    <a:lnTo>
                      <a:pt x="0" y="53418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GB"/>
              </a:p>
            </p:txBody>
          </p:sp>
          <p:pic>
            <p:nvPicPr>
              <p:cNvPr id="38" name="Graphic 37" descr="Document outline">
                <a:extLst>
                  <a:ext uri="{FF2B5EF4-FFF2-40B4-BE49-F238E27FC236}">
                    <a16:creationId xmlns:a16="http://schemas.microsoft.com/office/drawing/2014/main" id="{B0330942-BE3A-7AD6-4837-1C3BD6A3F0F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6864285" y="2488535"/>
                <a:ext cx="914400" cy="914400"/>
              </a:xfrm>
              <a:prstGeom prst="rect">
                <a:avLst/>
              </a:prstGeom>
            </p:spPr>
          </p:pic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ABCCE1D-71B1-E8D1-4000-EE7A19F2458B}"/>
              </a:ext>
            </a:extLst>
          </p:cNvPr>
          <p:cNvGrpSpPr/>
          <p:nvPr/>
        </p:nvGrpSpPr>
        <p:grpSpPr>
          <a:xfrm>
            <a:off x="9855994" y="1004283"/>
            <a:ext cx="731208" cy="731208"/>
            <a:chOff x="10313194" y="756830"/>
            <a:chExt cx="731208" cy="731208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4D59827E-0385-5EE1-F941-083DA4A4AB70}"/>
                </a:ext>
              </a:extLst>
            </p:cNvPr>
            <p:cNvSpPr/>
            <p:nvPr/>
          </p:nvSpPr>
          <p:spPr>
            <a:xfrm rot="4460601">
              <a:off x="10326463" y="920165"/>
              <a:ext cx="636936" cy="478201"/>
            </a:xfrm>
            <a:custGeom>
              <a:avLst/>
              <a:gdLst>
                <a:gd name="connsiteX0" fmla="*/ 0 w 636936"/>
                <a:gd name="connsiteY0" fmla="*/ 35880 h 478201"/>
                <a:gd name="connsiteX1" fmla="*/ 28336 w 636936"/>
                <a:gd name="connsiteY1" fmla="*/ 0 h 478201"/>
                <a:gd name="connsiteX2" fmla="*/ 59442 w 636936"/>
                <a:gd name="connsiteY2" fmla="*/ 24566 h 478201"/>
                <a:gd name="connsiteX3" fmla="*/ 74706 w 636936"/>
                <a:gd name="connsiteY3" fmla="*/ 5239 h 478201"/>
                <a:gd name="connsiteX4" fmla="*/ 212933 w 636936"/>
                <a:gd name="connsiteY4" fmla="*/ 114405 h 478201"/>
                <a:gd name="connsiteX5" fmla="*/ 221859 w 636936"/>
                <a:gd name="connsiteY5" fmla="*/ 101313 h 478201"/>
                <a:gd name="connsiteX6" fmla="*/ 217483 w 636936"/>
                <a:gd name="connsiteY6" fmla="*/ 93935 h 478201"/>
                <a:gd name="connsiteX7" fmla="*/ 266813 w 636936"/>
                <a:gd name="connsiteY7" fmla="*/ 73296 h 478201"/>
                <a:gd name="connsiteX8" fmla="*/ 270278 w 636936"/>
                <a:gd name="connsiteY8" fmla="*/ 60934 h 478201"/>
                <a:gd name="connsiteX9" fmla="*/ 295325 w 636936"/>
                <a:gd name="connsiteY9" fmla="*/ 67954 h 478201"/>
                <a:gd name="connsiteX10" fmla="*/ 322864 w 636936"/>
                <a:gd name="connsiteY10" fmla="*/ 63240 h 478201"/>
                <a:gd name="connsiteX11" fmla="*/ 431230 w 636936"/>
                <a:gd name="connsiteY11" fmla="*/ 81648 h 478201"/>
                <a:gd name="connsiteX12" fmla="*/ 552268 w 636936"/>
                <a:gd name="connsiteY12" fmla="*/ 194026 h 478201"/>
                <a:gd name="connsiteX13" fmla="*/ 554830 w 636936"/>
                <a:gd name="connsiteY13" fmla="*/ 201278 h 478201"/>
                <a:gd name="connsiteX14" fmla="*/ 592913 w 636936"/>
                <a:gd name="connsiteY14" fmla="*/ 65398 h 478201"/>
                <a:gd name="connsiteX15" fmla="*/ 636936 w 636936"/>
                <a:gd name="connsiteY15" fmla="*/ 77737 h 478201"/>
                <a:gd name="connsiteX16" fmla="*/ 524697 w 636936"/>
                <a:gd name="connsiteY16" fmla="*/ 478201 h 478201"/>
                <a:gd name="connsiteX17" fmla="*/ 480674 w 636936"/>
                <a:gd name="connsiteY17" fmla="*/ 465863 h 478201"/>
                <a:gd name="connsiteX18" fmla="*/ 540291 w 636936"/>
                <a:gd name="connsiteY18" fmla="*/ 253154 h 478201"/>
                <a:gd name="connsiteX19" fmla="*/ 536214 w 636936"/>
                <a:gd name="connsiteY19" fmla="*/ 254001 h 478201"/>
                <a:gd name="connsiteX20" fmla="*/ 416934 w 636936"/>
                <a:gd name="connsiteY20" fmla="*/ 114072 h 478201"/>
                <a:gd name="connsiteX21" fmla="*/ 371589 w 636936"/>
                <a:gd name="connsiteY21" fmla="*/ 101126 h 478201"/>
                <a:gd name="connsiteX22" fmla="*/ 351024 w 636936"/>
                <a:gd name="connsiteY22" fmla="*/ 100014 h 478201"/>
                <a:gd name="connsiteX23" fmla="*/ 322695 w 636936"/>
                <a:gd name="connsiteY23" fmla="*/ 201090 h 478201"/>
                <a:gd name="connsiteX24" fmla="*/ 352598 w 636936"/>
                <a:gd name="connsiteY24" fmla="*/ 224706 h 478201"/>
                <a:gd name="connsiteX25" fmla="*/ 346648 w 636936"/>
                <a:gd name="connsiteY25" fmla="*/ 232239 h 478201"/>
                <a:gd name="connsiteX26" fmla="*/ 349434 w 636936"/>
                <a:gd name="connsiteY26" fmla="*/ 253591 h 478201"/>
                <a:gd name="connsiteX27" fmla="*/ 384595 w 636936"/>
                <a:gd name="connsiteY27" fmla="*/ 281359 h 478201"/>
                <a:gd name="connsiteX28" fmla="*/ 356259 w 636936"/>
                <a:gd name="connsiteY28" fmla="*/ 317238 h 478201"/>
                <a:gd name="connsiteX29" fmla="*/ 322812 w 636936"/>
                <a:gd name="connsiteY29" fmla="*/ 290823 h 478201"/>
                <a:gd name="connsiteX30" fmla="*/ 298251 w 636936"/>
                <a:gd name="connsiteY30" fmla="*/ 293520 h 478201"/>
                <a:gd name="connsiteX31" fmla="*/ 297872 w 636936"/>
                <a:gd name="connsiteY31" fmla="*/ 293999 h 478201"/>
                <a:gd name="connsiteX32" fmla="*/ 297385 w 636936"/>
                <a:gd name="connsiteY32" fmla="*/ 293614 h 478201"/>
                <a:gd name="connsiteX33" fmla="*/ 296744 w 636936"/>
                <a:gd name="connsiteY33" fmla="*/ 293685 h 478201"/>
                <a:gd name="connsiteX34" fmla="*/ 270075 w 636936"/>
                <a:gd name="connsiteY34" fmla="*/ 273162 h 478201"/>
                <a:gd name="connsiteX35" fmla="*/ 269912 w 636936"/>
                <a:gd name="connsiteY35" fmla="*/ 271917 h 478201"/>
                <a:gd name="connsiteX36" fmla="*/ 19981 w 636936"/>
                <a:gd name="connsiteY36" fmla="*/ 74532 h 478201"/>
                <a:gd name="connsiteX37" fmla="*/ 31106 w 636936"/>
                <a:gd name="connsiteY37" fmla="*/ 60446 h 478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636936" h="478201">
                  <a:moveTo>
                    <a:pt x="0" y="35880"/>
                  </a:moveTo>
                  <a:lnTo>
                    <a:pt x="28336" y="0"/>
                  </a:lnTo>
                  <a:lnTo>
                    <a:pt x="59442" y="24566"/>
                  </a:lnTo>
                  <a:lnTo>
                    <a:pt x="74706" y="5239"/>
                  </a:lnTo>
                  <a:lnTo>
                    <a:pt x="212933" y="114405"/>
                  </a:lnTo>
                  <a:lnTo>
                    <a:pt x="221859" y="101313"/>
                  </a:lnTo>
                  <a:lnTo>
                    <a:pt x="217483" y="93935"/>
                  </a:lnTo>
                  <a:lnTo>
                    <a:pt x="266813" y="73296"/>
                  </a:lnTo>
                  <a:lnTo>
                    <a:pt x="270278" y="60934"/>
                  </a:lnTo>
                  <a:lnTo>
                    <a:pt x="295325" y="67954"/>
                  </a:lnTo>
                  <a:lnTo>
                    <a:pt x="322864" y="63240"/>
                  </a:lnTo>
                  <a:cubicBezTo>
                    <a:pt x="359483" y="61135"/>
                    <a:pt x="396599" y="67213"/>
                    <a:pt x="431230" y="81648"/>
                  </a:cubicBezTo>
                  <a:cubicBezTo>
                    <a:pt x="484755" y="103956"/>
                    <a:pt x="527429" y="144169"/>
                    <a:pt x="552268" y="194026"/>
                  </a:cubicBezTo>
                  <a:lnTo>
                    <a:pt x="554830" y="201278"/>
                  </a:lnTo>
                  <a:lnTo>
                    <a:pt x="592913" y="65398"/>
                  </a:lnTo>
                  <a:lnTo>
                    <a:pt x="636936" y="77737"/>
                  </a:lnTo>
                  <a:lnTo>
                    <a:pt x="524697" y="478201"/>
                  </a:lnTo>
                  <a:lnTo>
                    <a:pt x="480674" y="465863"/>
                  </a:lnTo>
                  <a:lnTo>
                    <a:pt x="540291" y="253154"/>
                  </a:lnTo>
                  <a:lnTo>
                    <a:pt x="536214" y="254001"/>
                  </a:lnTo>
                  <a:cubicBezTo>
                    <a:pt x="522309" y="191382"/>
                    <a:pt x="477828" y="139201"/>
                    <a:pt x="416934" y="114072"/>
                  </a:cubicBezTo>
                  <a:cubicBezTo>
                    <a:pt x="402237" y="108006"/>
                    <a:pt x="387018" y="103697"/>
                    <a:pt x="371589" y="101126"/>
                  </a:cubicBezTo>
                  <a:lnTo>
                    <a:pt x="351024" y="100014"/>
                  </a:lnTo>
                  <a:lnTo>
                    <a:pt x="322695" y="201090"/>
                  </a:lnTo>
                  <a:lnTo>
                    <a:pt x="352598" y="224706"/>
                  </a:lnTo>
                  <a:lnTo>
                    <a:pt x="346648" y="232239"/>
                  </a:lnTo>
                  <a:lnTo>
                    <a:pt x="349434" y="253591"/>
                  </a:lnTo>
                  <a:lnTo>
                    <a:pt x="384595" y="281359"/>
                  </a:lnTo>
                  <a:lnTo>
                    <a:pt x="356259" y="317238"/>
                  </a:lnTo>
                  <a:lnTo>
                    <a:pt x="322812" y="290823"/>
                  </a:lnTo>
                  <a:lnTo>
                    <a:pt x="298251" y="293520"/>
                  </a:lnTo>
                  <a:lnTo>
                    <a:pt x="297872" y="293999"/>
                  </a:lnTo>
                  <a:lnTo>
                    <a:pt x="297385" y="293614"/>
                  </a:lnTo>
                  <a:lnTo>
                    <a:pt x="296744" y="293685"/>
                  </a:lnTo>
                  <a:cubicBezTo>
                    <a:pt x="285005" y="290395"/>
                    <a:pt x="275673" y="282793"/>
                    <a:pt x="270075" y="273162"/>
                  </a:cubicBezTo>
                  <a:lnTo>
                    <a:pt x="269912" y="271917"/>
                  </a:lnTo>
                  <a:lnTo>
                    <a:pt x="19981" y="74532"/>
                  </a:lnTo>
                  <a:lnTo>
                    <a:pt x="31106" y="6044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pic>
          <p:nvPicPr>
            <p:cNvPr id="43" name="Graphic 42" descr="Microscope outline">
              <a:extLst>
                <a:ext uri="{FF2B5EF4-FFF2-40B4-BE49-F238E27FC236}">
                  <a16:creationId xmlns:a16="http://schemas.microsoft.com/office/drawing/2014/main" id="{AF24B008-9BDB-5803-59A3-260F7C6C630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313194" y="756830"/>
              <a:ext cx="731208" cy="731208"/>
            </a:xfrm>
            <a:prstGeom prst="rect">
              <a:avLst/>
            </a:prstGeom>
          </p:spPr>
        </p:pic>
      </p:grpSp>
      <p:sp>
        <p:nvSpPr>
          <p:cNvPr id="44" name="Oval 43">
            <a:extLst>
              <a:ext uri="{FF2B5EF4-FFF2-40B4-BE49-F238E27FC236}">
                <a16:creationId xmlns:a16="http://schemas.microsoft.com/office/drawing/2014/main" id="{E81DB80C-8D62-CD60-985B-6CC5ACAC7BDB}"/>
              </a:ext>
            </a:extLst>
          </p:cNvPr>
          <p:cNvSpPr/>
          <p:nvPr/>
        </p:nvSpPr>
        <p:spPr>
          <a:xfrm>
            <a:off x="9277527" y="3792111"/>
            <a:ext cx="1978791" cy="1978791"/>
          </a:xfrm>
          <a:prstGeom prst="ellipse">
            <a:avLst/>
          </a:prstGeom>
          <a:solidFill>
            <a:srgbClr val="D1C9B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row: Circular 44">
            <a:extLst>
              <a:ext uri="{FF2B5EF4-FFF2-40B4-BE49-F238E27FC236}">
                <a16:creationId xmlns:a16="http://schemas.microsoft.com/office/drawing/2014/main" id="{8075E281-F3A0-B35C-D394-4766727FD835}"/>
              </a:ext>
            </a:extLst>
          </p:cNvPr>
          <p:cNvSpPr/>
          <p:nvPr/>
        </p:nvSpPr>
        <p:spPr>
          <a:xfrm rot="19800000">
            <a:off x="9535470" y="4050054"/>
            <a:ext cx="1462905" cy="146290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402589"/>
              <a:gd name="adj5" fmla="val 12500"/>
            </a:avLst>
          </a:prstGeom>
          <a:solidFill>
            <a:srgbClr val="44546A"/>
          </a:solidFill>
          <a:ln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D3649B58-50C4-8343-5EC8-86D563558FCC}"/>
              </a:ext>
            </a:extLst>
          </p:cNvPr>
          <p:cNvGrpSpPr/>
          <p:nvPr/>
        </p:nvGrpSpPr>
        <p:grpSpPr>
          <a:xfrm>
            <a:off x="10441218" y="4410210"/>
            <a:ext cx="731208" cy="731208"/>
            <a:chOff x="10313194" y="756830"/>
            <a:chExt cx="731208" cy="731208"/>
          </a:xfrm>
        </p:grpSpPr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D131F16-BABF-1A21-2DDE-30005CC0D68F}"/>
                </a:ext>
              </a:extLst>
            </p:cNvPr>
            <p:cNvSpPr/>
            <p:nvPr/>
          </p:nvSpPr>
          <p:spPr>
            <a:xfrm rot="4460601">
              <a:off x="10326463" y="920165"/>
              <a:ext cx="636936" cy="478201"/>
            </a:xfrm>
            <a:custGeom>
              <a:avLst/>
              <a:gdLst>
                <a:gd name="connsiteX0" fmla="*/ 0 w 636936"/>
                <a:gd name="connsiteY0" fmla="*/ 35880 h 478201"/>
                <a:gd name="connsiteX1" fmla="*/ 28336 w 636936"/>
                <a:gd name="connsiteY1" fmla="*/ 0 h 478201"/>
                <a:gd name="connsiteX2" fmla="*/ 59442 w 636936"/>
                <a:gd name="connsiteY2" fmla="*/ 24566 h 478201"/>
                <a:gd name="connsiteX3" fmla="*/ 74706 w 636936"/>
                <a:gd name="connsiteY3" fmla="*/ 5239 h 478201"/>
                <a:gd name="connsiteX4" fmla="*/ 212933 w 636936"/>
                <a:gd name="connsiteY4" fmla="*/ 114405 h 478201"/>
                <a:gd name="connsiteX5" fmla="*/ 221859 w 636936"/>
                <a:gd name="connsiteY5" fmla="*/ 101313 h 478201"/>
                <a:gd name="connsiteX6" fmla="*/ 217483 w 636936"/>
                <a:gd name="connsiteY6" fmla="*/ 93935 h 478201"/>
                <a:gd name="connsiteX7" fmla="*/ 266813 w 636936"/>
                <a:gd name="connsiteY7" fmla="*/ 73296 h 478201"/>
                <a:gd name="connsiteX8" fmla="*/ 270278 w 636936"/>
                <a:gd name="connsiteY8" fmla="*/ 60934 h 478201"/>
                <a:gd name="connsiteX9" fmla="*/ 295325 w 636936"/>
                <a:gd name="connsiteY9" fmla="*/ 67954 h 478201"/>
                <a:gd name="connsiteX10" fmla="*/ 322864 w 636936"/>
                <a:gd name="connsiteY10" fmla="*/ 63240 h 478201"/>
                <a:gd name="connsiteX11" fmla="*/ 431230 w 636936"/>
                <a:gd name="connsiteY11" fmla="*/ 81648 h 478201"/>
                <a:gd name="connsiteX12" fmla="*/ 552268 w 636936"/>
                <a:gd name="connsiteY12" fmla="*/ 194026 h 478201"/>
                <a:gd name="connsiteX13" fmla="*/ 554830 w 636936"/>
                <a:gd name="connsiteY13" fmla="*/ 201278 h 478201"/>
                <a:gd name="connsiteX14" fmla="*/ 592913 w 636936"/>
                <a:gd name="connsiteY14" fmla="*/ 65398 h 478201"/>
                <a:gd name="connsiteX15" fmla="*/ 636936 w 636936"/>
                <a:gd name="connsiteY15" fmla="*/ 77737 h 478201"/>
                <a:gd name="connsiteX16" fmla="*/ 524697 w 636936"/>
                <a:gd name="connsiteY16" fmla="*/ 478201 h 478201"/>
                <a:gd name="connsiteX17" fmla="*/ 480674 w 636936"/>
                <a:gd name="connsiteY17" fmla="*/ 465863 h 478201"/>
                <a:gd name="connsiteX18" fmla="*/ 540291 w 636936"/>
                <a:gd name="connsiteY18" fmla="*/ 253154 h 478201"/>
                <a:gd name="connsiteX19" fmla="*/ 536214 w 636936"/>
                <a:gd name="connsiteY19" fmla="*/ 254001 h 478201"/>
                <a:gd name="connsiteX20" fmla="*/ 416934 w 636936"/>
                <a:gd name="connsiteY20" fmla="*/ 114072 h 478201"/>
                <a:gd name="connsiteX21" fmla="*/ 371589 w 636936"/>
                <a:gd name="connsiteY21" fmla="*/ 101126 h 478201"/>
                <a:gd name="connsiteX22" fmla="*/ 351024 w 636936"/>
                <a:gd name="connsiteY22" fmla="*/ 100014 h 478201"/>
                <a:gd name="connsiteX23" fmla="*/ 322695 w 636936"/>
                <a:gd name="connsiteY23" fmla="*/ 201090 h 478201"/>
                <a:gd name="connsiteX24" fmla="*/ 352598 w 636936"/>
                <a:gd name="connsiteY24" fmla="*/ 224706 h 478201"/>
                <a:gd name="connsiteX25" fmla="*/ 346648 w 636936"/>
                <a:gd name="connsiteY25" fmla="*/ 232239 h 478201"/>
                <a:gd name="connsiteX26" fmla="*/ 349434 w 636936"/>
                <a:gd name="connsiteY26" fmla="*/ 253591 h 478201"/>
                <a:gd name="connsiteX27" fmla="*/ 384595 w 636936"/>
                <a:gd name="connsiteY27" fmla="*/ 281359 h 478201"/>
                <a:gd name="connsiteX28" fmla="*/ 356259 w 636936"/>
                <a:gd name="connsiteY28" fmla="*/ 317238 h 478201"/>
                <a:gd name="connsiteX29" fmla="*/ 322812 w 636936"/>
                <a:gd name="connsiteY29" fmla="*/ 290823 h 478201"/>
                <a:gd name="connsiteX30" fmla="*/ 298251 w 636936"/>
                <a:gd name="connsiteY30" fmla="*/ 293520 h 478201"/>
                <a:gd name="connsiteX31" fmla="*/ 297872 w 636936"/>
                <a:gd name="connsiteY31" fmla="*/ 293999 h 478201"/>
                <a:gd name="connsiteX32" fmla="*/ 297385 w 636936"/>
                <a:gd name="connsiteY32" fmla="*/ 293614 h 478201"/>
                <a:gd name="connsiteX33" fmla="*/ 296744 w 636936"/>
                <a:gd name="connsiteY33" fmla="*/ 293685 h 478201"/>
                <a:gd name="connsiteX34" fmla="*/ 270075 w 636936"/>
                <a:gd name="connsiteY34" fmla="*/ 273162 h 478201"/>
                <a:gd name="connsiteX35" fmla="*/ 269912 w 636936"/>
                <a:gd name="connsiteY35" fmla="*/ 271917 h 478201"/>
                <a:gd name="connsiteX36" fmla="*/ 19981 w 636936"/>
                <a:gd name="connsiteY36" fmla="*/ 74532 h 478201"/>
                <a:gd name="connsiteX37" fmla="*/ 31106 w 636936"/>
                <a:gd name="connsiteY37" fmla="*/ 60446 h 478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636936" h="478201">
                  <a:moveTo>
                    <a:pt x="0" y="35880"/>
                  </a:moveTo>
                  <a:lnTo>
                    <a:pt x="28336" y="0"/>
                  </a:lnTo>
                  <a:lnTo>
                    <a:pt x="59442" y="24566"/>
                  </a:lnTo>
                  <a:lnTo>
                    <a:pt x="74706" y="5239"/>
                  </a:lnTo>
                  <a:lnTo>
                    <a:pt x="212933" y="114405"/>
                  </a:lnTo>
                  <a:lnTo>
                    <a:pt x="221859" y="101313"/>
                  </a:lnTo>
                  <a:lnTo>
                    <a:pt x="217483" y="93935"/>
                  </a:lnTo>
                  <a:lnTo>
                    <a:pt x="266813" y="73296"/>
                  </a:lnTo>
                  <a:lnTo>
                    <a:pt x="270278" y="60934"/>
                  </a:lnTo>
                  <a:lnTo>
                    <a:pt x="295325" y="67954"/>
                  </a:lnTo>
                  <a:lnTo>
                    <a:pt x="322864" y="63240"/>
                  </a:lnTo>
                  <a:cubicBezTo>
                    <a:pt x="359483" y="61135"/>
                    <a:pt x="396599" y="67213"/>
                    <a:pt x="431230" y="81648"/>
                  </a:cubicBezTo>
                  <a:cubicBezTo>
                    <a:pt x="484755" y="103956"/>
                    <a:pt x="527429" y="144169"/>
                    <a:pt x="552268" y="194026"/>
                  </a:cubicBezTo>
                  <a:lnTo>
                    <a:pt x="554830" y="201278"/>
                  </a:lnTo>
                  <a:lnTo>
                    <a:pt x="592913" y="65398"/>
                  </a:lnTo>
                  <a:lnTo>
                    <a:pt x="636936" y="77737"/>
                  </a:lnTo>
                  <a:lnTo>
                    <a:pt x="524697" y="478201"/>
                  </a:lnTo>
                  <a:lnTo>
                    <a:pt x="480674" y="465863"/>
                  </a:lnTo>
                  <a:lnTo>
                    <a:pt x="540291" y="253154"/>
                  </a:lnTo>
                  <a:lnTo>
                    <a:pt x="536214" y="254001"/>
                  </a:lnTo>
                  <a:cubicBezTo>
                    <a:pt x="522309" y="191382"/>
                    <a:pt x="477828" y="139201"/>
                    <a:pt x="416934" y="114072"/>
                  </a:cubicBezTo>
                  <a:cubicBezTo>
                    <a:pt x="402237" y="108006"/>
                    <a:pt x="387018" y="103697"/>
                    <a:pt x="371589" y="101126"/>
                  </a:cubicBezTo>
                  <a:lnTo>
                    <a:pt x="351024" y="100014"/>
                  </a:lnTo>
                  <a:lnTo>
                    <a:pt x="322695" y="201090"/>
                  </a:lnTo>
                  <a:lnTo>
                    <a:pt x="352598" y="224706"/>
                  </a:lnTo>
                  <a:lnTo>
                    <a:pt x="346648" y="232239"/>
                  </a:lnTo>
                  <a:lnTo>
                    <a:pt x="349434" y="253591"/>
                  </a:lnTo>
                  <a:lnTo>
                    <a:pt x="384595" y="281359"/>
                  </a:lnTo>
                  <a:lnTo>
                    <a:pt x="356259" y="317238"/>
                  </a:lnTo>
                  <a:lnTo>
                    <a:pt x="322812" y="290823"/>
                  </a:lnTo>
                  <a:lnTo>
                    <a:pt x="298251" y="293520"/>
                  </a:lnTo>
                  <a:lnTo>
                    <a:pt x="297872" y="293999"/>
                  </a:lnTo>
                  <a:lnTo>
                    <a:pt x="297385" y="293614"/>
                  </a:lnTo>
                  <a:lnTo>
                    <a:pt x="296744" y="293685"/>
                  </a:lnTo>
                  <a:cubicBezTo>
                    <a:pt x="285005" y="290395"/>
                    <a:pt x="275673" y="282793"/>
                    <a:pt x="270075" y="273162"/>
                  </a:cubicBezTo>
                  <a:lnTo>
                    <a:pt x="269912" y="271917"/>
                  </a:lnTo>
                  <a:lnTo>
                    <a:pt x="19981" y="74532"/>
                  </a:lnTo>
                  <a:lnTo>
                    <a:pt x="31106" y="6044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pic>
          <p:nvPicPr>
            <p:cNvPr id="48" name="Graphic 47" descr="Microscope outline">
              <a:extLst>
                <a:ext uri="{FF2B5EF4-FFF2-40B4-BE49-F238E27FC236}">
                  <a16:creationId xmlns:a16="http://schemas.microsoft.com/office/drawing/2014/main" id="{12BFAE1D-F174-4001-0AF5-C0155D7C13B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313194" y="756830"/>
              <a:ext cx="731208" cy="731208"/>
            </a:xfrm>
            <a:prstGeom prst="rect">
              <a:avLst/>
            </a:prstGeom>
          </p:spPr>
        </p:pic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5E6EEB77-7A44-2138-E676-C56199F0FB06}"/>
              </a:ext>
            </a:extLst>
          </p:cNvPr>
          <p:cNvGrpSpPr/>
          <p:nvPr/>
        </p:nvGrpSpPr>
        <p:grpSpPr>
          <a:xfrm>
            <a:off x="9421509" y="4374397"/>
            <a:ext cx="730885" cy="730885"/>
            <a:chOff x="6864285" y="2488535"/>
            <a:chExt cx="914400" cy="914400"/>
          </a:xfrm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E48454B6-D29F-5193-E985-3D24DF5D5266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51" name="Graphic 50" descr="Document outline">
              <a:extLst>
                <a:ext uri="{FF2B5EF4-FFF2-40B4-BE49-F238E27FC236}">
                  <a16:creationId xmlns:a16="http://schemas.microsoft.com/office/drawing/2014/main" id="{909656F6-9F07-56C0-5985-95EB9E3887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sp>
        <p:nvSpPr>
          <p:cNvPr id="52" name="Arrow: Circular 51">
            <a:extLst>
              <a:ext uri="{FF2B5EF4-FFF2-40B4-BE49-F238E27FC236}">
                <a16:creationId xmlns:a16="http://schemas.microsoft.com/office/drawing/2014/main" id="{26E47D31-A7A7-D76F-7F64-A47B08CC5992}"/>
              </a:ext>
            </a:extLst>
          </p:cNvPr>
          <p:cNvSpPr/>
          <p:nvPr/>
        </p:nvSpPr>
        <p:spPr>
          <a:xfrm rot="8616201">
            <a:off x="9535471" y="4050053"/>
            <a:ext cx="1462905" cy="146290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5845928"/>
              <a:gd name="adj5" fmla="val 12500"/>
            </a:avLst>
          </a:prstGeom>
          <a:solidFill>
            <a:srgbClr val="44546A"/>
          </a:solidFill>
          <a:ln>
            <a:solidFill>
              <a:srgbClr val="4454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BF3B902-0C81-8E14-D99E-09D5A93B4656}"/>
              </a:ext>
            </a:extLst>
          </p:cNvPr>
          <p:cNvSpPr txBox="1"/>
          <p:nvPr/>
        </p:nvSpPr>
        <p:spPr>
          <a:xfrm>
            <a:off x="4037066" y="4760284"/>
            <a:ext cx="1709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Academics/Research Students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F30040B-42B7-4078-434B-6D34B2B8D450}"/>
              </a:ext>
            </a:extLst>
          </p:cNvPr>
          <p:cNvSpPr txBox="1"/>
          <p:nvPr/>
        </p:nvSpPr>
        <p:spPr>
          <a:xfrm>
            <a:off x="6538066" y="4760284"/>
            <a:ext cx="170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Literature Review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1994EC9-419F-4043-74F6-71F1DA946DF9}"/>
              </a:ext>
            </a:extLst>
          </p:cNvPr>
          <p:cNvSpPr txBox="1"/>
          <p:nvPr/>
        </p:nvSpPr>
        <p:spPr>
          <a:xfrm>
            <a:off x="9412267" y="5807566"/>
            <a:ext cx="170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Replication Study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841A1FB-A01C-C95E-B2A2-6FE24B64FC06}"/>
              </a:ext>
            </a:extLst>
          </p:cNvPr>
          <p:cNvSpPr txBox="1"/>
          <p:nvPr/>
        </p:nvSpPr>
        <p:spPr>
          <a:xfrm>
            <a:off x="9412267" y="2634995"/>
            <a:ext cx="170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Extension Study</a:t>
            </a:r>
          </a:p>
        </p:txBody>
      </p:sp>
    </p:spTree>
    <p:extLst>
      <p:ext uri="{BB962C8B-B14F-4D97-AF65-F5344CB8AC3E}">
        <p14:creationId xmlns:p14="http://schemas.microsoft.com/office/powerpoint/2010/main" val="4284813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C41F-F30B-B708-9DBE-7838867E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“some” implications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66B757-5137-AD6E-DED3-307325B1032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300401" y="2194425"/>
            <a:ext cx="1097375" cy="10973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40F287F-DB43-08AA-5BC2-359D2E20A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0400" y="3526809"/>
            <a:ext cx="1097375" cy="1097375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4B02077-0A26-C8AB-AE2C-B6B6DFDA3FCE}"/>
              </a:ext>
            </a:extLst>
          </p:cNvPr>
          <p:cNvSpPr/>
          <p:nvPr/>
        </p:nvSpPr>
        <p:spPr>
          <a:xfrm>
            <a:off x="6311153" y="2442079"/>
            <a:ext cx="2269728" cy="1972236"/>
          </a:xfrm>
          <a:prstGeom prst="roundRect">
            <a:avLst>
              <a:gd name="adj" fmla="val 3940"/>
            </a:avLst>
          </a:prstGeom>
          <a:solidFill>
            <a:srgbClr val="D1C9B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9149B5A-924B-D60C-1696-572E77865096}"/>
              </a:ext>
            </a:extLst>
          </p:cNvPr>
          <p:cNvGrpSpPr/>
          <p:nvPr/>
        </p:nvGrpSpPr>
        <p:grpSpPr>
          <a:xfrm>
            <a:off x="6295904" y="3410267"/>
            <a:ext cx="914400" cy="914400"/>
            <a:chOff x="6864285" y="2488535"/>
            <a:chExt cx="914400" cy="9144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D1B6432-BD77-D839-CAAF-536DC1C934D4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13" name="Graphic 12" descr="Document outline">
              <a:extLst>
                <a:ext uri="{FF2B5EF4-FFF2-40B4-BE49-F238E27FC236}">
                  <a16:creationId xmlns:a16="http://schemas.microsoft.com/office/drawing/2014/main" id="{24FD9B34-C1DB-042D-5DEE-63EDAD0516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5154E34-8DC2-161F-556C-C6AEDA10E20C}"/>
              </a:ext>
            </a:extLst>
          </p:cNvPr>
          <p:cNvGrpSpPr/>
          <p:nvPr/>
        </p:nvGrpSpPr>
        <p:grpSpPr>
          <a:xfrm>
            <a:off x="6295904" y="2525973"/>
            <a:ext cx="914400" cy="914400"/>
            <a:chOff x="6864285" y="2488535"/>
            <a:chExt cx="914400" cy="9144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A29A3B4-2F99-63B3-16EB-B69420F7B720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16" name="Graphic 15" descr="Document outline">
              <a:extLst>
                <a:ext uri="{FF2B5EF4-FFF2-40B4-BE49-F238E27FC236}">
                  <a16:creationId xmlns:a16="http://schemas.microsoft.com/office/drawing/2014/main" id="{7E105081-9FA0-BB49-8BD1-832B648B3DA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CFC9213-4ED7-E658-5BA9-55D24C34A134}"/>
              </a:ext>
            </a:extLst>
          </p:cNvPr>
          <p:cNvGrpSpPr/>
          <p:nvPr/>
        </p:nvGrpSpPr>
        <p:grpSpPr>
          <a:xfrm>
            <a:off x="6988817" y="3410267"/>
            <a:ext cx="914400" cy="914400"/>
            <a:chOff x="6864285" y="2488535"/>
            <a:chExt cx="914400" cy="9144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E496162-037F-83BD-FC23-A29E6E7D42F3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19" name="Graphic 18" descr="Document outline">
              <a:extLst>
                <a:ext uri="{FF2B5EF4-FFF2-40B4-BE49-F238E27FC236}">
                  <a16:creationId xmlns:a16="http://schemas.microsoft.com/office/drawing/2014/main" id="{22BB28A2-2B27-E800-763B-4055090B2E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48BED0C-BEB8-1880-A71F-BB81F636AB17}"/>
              </a:ext>
            </a:extLst>
          </p:cNvPr>
          <p:cNvGrpSpPr/>
          <p:nvPr/>
        </p:nvGrpSpPr>
        <p:grpSpPr>
          <a:xfrm>
            <a:off x="6988817" y="2525973"/>
            <a:ext cx="914400" cy="914400"/>
            <a:chOff x="6864285" y="2488535"/>
            <a:chExt cx="914400" cy="914400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22CD8F4-C142-A27A-3CDB-33074CAFC7EB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22" name="Graphic 21" descr="Document outline">
              <a:extLst>
                <a:ext uri="{FF2B5EF4-FFF2-40B4-BE49-F238E27FC236}">
                  <a16:creationId xmlns:a16="http://schemas.microsoft.com/office/drawing/2014/main" id="{A7E6FBCB-98C5-B9B2-43D4-ED2C0C590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C1DF9FA-43F7-00CB-63DA-9E9F475C903A}"/>
              </a:ext>
            </a:extLst>
          </p:cNvPr>
          <p:cNvGrpSpPr/>
          <p:nvPr/>
        </p:nvGrpSpPr>
        <p:grpSpPr>
          <a:xfrm>
            <a:off x="7695124" y="3410267"/>
            <a:ext cx="914400" cy="914400"/>
            <a:chOff x="6864285" y="2488535"/>
            <a:chExt cx="914400" cy="914400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FC88026-9DDF-ACD4-AE2F-DFA8856787AE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25" name="Graphic 24" descr="Document outline">
              <a:extLst>
                <a:ext uri="{FF2B5EF4-FFF2-40B4-BE49-F238E27FC236}">
                  <a16:creationId xmlns:a16="http://schemas.microsoft.com/office/drawing/2014/main" id="{E5582A6A-8753-5057-02E7-0989C184F0F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6BAED82-B09A-0B19-1007-3373DC2A5FA3}"/>
              </a:ext>
            </a:extLst>
          </p:cNvPr>
          <p:cNvGrpSpPr/>
          <p:nvPr/>
        </p:nvGrpSpPr>
        <p:grpSpPr>
          <a:xfrm>
            <a:off x="7695124" y="2525973"/>
            <a:ext cx="914400" cy="914400"/>
            <a:chOff x="6864285" y="2488535"/>
            <a:chExt cx="914400" cy="9144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8658852-AE9A-21BB-7285-1CAB06B931AD}"/>
                </a:ext>
              </a:extLst>
            </p:cNvPr>
            <p:cNvSpPr/>
            <p:nvPr/>
          </p:nvSpPr>
          <p:spPr>
            <a:xfrm>
              <a:off x="7044964" y="2583731"/>
              <a:ext cx="553040" cy="725076"/>
            </a:xfrm>
            <a:custGeom>
              <a:avLst/>
              <a:gdLst>
                <a:gd name="connsiteX0" fmla="*/ 0 w 553040"/>
                <a:gd name="connsiteY0" fmla="*/ 0 h 725076"/>
                <a:gd name="connsiteX1" fmla="*/ 351740 w 553040"/>
                <a:gd name="connsiteY1" fmla="*/ 0 h 725076"/>
                <a:gd name="connsiteX2" fmla="*/ 351935 w 553040"/>
                <a:gd name="connsiteY2" fmla="*/ 0 h 725076"/>
                <a:gd name="connsiteX3" fmla="*/ 351935 w 553040"/>
                <a:gd name="connsiteY3" fmla="*/ 185 h 725076"/>
                <a:gd name="connsiteX4" fmla="*/ 553040 w 553040"/>
                <a:gd name="connsiteY4" fmla="*/ 190892 h 725076"/>
                <a:gd name="connsiteX5" fmla="*/ 553040 w 553040"/>
                <a:gd name="connsiteY5" fmla="*/ 725076 h 725076"/>
                <a:gd name="connsiteX6" fmla="*/ 1 w 553040"/>
                <a:gd name="connsiteY6" fmla="*/ 725076 h 725076"/>
                <a:gd name="connsiteX7" fmla="*/ 1 w 553040"/>
                <a:gd name="connsiteY7" fmla="*/ 534184 h 725076"/>
                <a:gd name="connsiteX8" fmla="*/ 0 w 553040"/>
                <a:gd name="connsiteY8" fmla="*/ 534184 h 725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3040" h="725076">
                  <a:moveTo>
                    <a:pt x="0" y="0"/>
                  </a:moveTo>
                  <a:lnTo>
                    <a:pt x="351740" y="0"/>
                  </a:lnTo>
                  <a:lnTo>
                    <a:pt x="351935" y="0"/>
                  </a:lnTo>
                  <a:lnTo>
                    <a:pt x="351935" y="185"/>
                  </a:lnTo>
                  <a:lnTo>
                    <a:pt x="553040" y="190892"/>
                  </a:lnTo>
                  <a:lnTo>
                    <a:pt x="553040" y="725076"/>
                  </a:lnTo>
                  <a:lnTo>
                    <a:pt x="1" y="725076"/>
                  </a:lnTo>
                  <a:lnTo>
                    <a:pt x="1" y="534184"/>
                  </a:lnTo>
                  <a:lnTo>
                    <a:pt x="0" y="53418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28" name="Graphic 27" descr="Document outline">
              <a:extLst>
                <a:ext uri="{FF2B5EF4-FFF2-40B4-BE49-F238E27FC236}">
                  <a16:creationId xmlns:a16="http://schemas.microsoft.com/office/drawing/2014/main" id="{8E9009B4-8F7D-6840-FE23-9B5577D9FCF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64285" y="2488535"/>
              <a:ext cx="914400" cy="914400"/>
            </a:xfrm>
            <a:prstGeom prst="rect">
              <a:avLst/>
            </a:prstGeom>
          </p:spPr>
        </p:pic>
      </p:grp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DF302F98-A600-54AA-EB4B-258241CF3219}"/>
              </a:ext>
            </a:extLst>
          </p:cNvPr>
          <p:cNvSpPr/>
          <p:nvPr/>
        </p:nvSpPr>
        <p:spPr>
          <a:xfrm>
            <a:off x="5446695" y="3235870"/>
            <a:ext cx="677664" cy="384653"/>
          </a:xfrm>
          <a:prstGeom prst="rightArrow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BF3B902-0C81-8E14-D99E-09D5A93B4656}"/>
              </a:ext>
            </a:extLst>
          </p:cNvPr>
          <p:cNvSpPr txBox="1"/>
          <p:nvPr/>
        </p:nvSpPr>
        <p:spPr>
          <a:xfrm>
            <a:off x="4037066" y="4760284"/>
            <a:ext cx="1709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Academics/Research Students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F30040B-42B7-4078-434B-6D34B2B8D450}"/>
              </a:ext>
            </a:extLst>
          </p:cNvPr>
          <p:cNvSpPr txBox="1"/>
          <p:nvPr/>
        </p:nvSpPr>
        <p:spPr>
          <a:xfrm>
            <a:off x="6538066" y="4760284"/>
            <a:ext cx="170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Literature Review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0166B3-D145-F308-DBF4-DF5FAE1DE3EB}"/>
              </a:ext>
            </a:extLst>
          </p:cNvPr>
          <p:cNvSpPr txBox="1"/>
          <p:nvPr/>
        </p:nvSpPr>
        <p:spPr>
          <a:xfrm>
            <a:off x="9546025" y="5726869"/>
            <a:ext cx="170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Translation to Practice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E3E532D-7544-65E2-74EA-9F8ACA230402}"/>
              </a:ext>
            </a:extLst>
          </p:cNvPr>
          <p:cNvSpPr/>
          <p:nvPr/>
        </p:nvSpPr>
        <p:spPr>
          <a:xfrm>
            <a:off x="9687896" y="1243756"/>
            <a:ext cx="1425568" cy="4383707"/>
          </a:xfrm>
          <a:prstGeom prst="roundRect">
            <a:avLst>
              <a:gd name="adj" fmla="val 3940"/>
            </a:avLst>
          </a:prstGeom>
          <a:solidFill>
            <a:srgbClr val="D1C9B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2C28D334-E05C-9D55-289D-57E113435742}"/>
              </a:ext>
            </a:extLst>
          </p:cNvPr>
          <p:cNvSpPr/>
          <p:nvPr/>
        </p:nvSpPr>
        <p:spPr>
          <a:xfrm>
            <a:off x="8756333" y="3232932"/>
            <a:ext cx="677664" cy="384653"/>
          </a:xfrm>
          <a:prstGeom prst="rightArrow">
            <a:avLst/>
          </a:prstGeom>
          <a:solidFill>
            <a:srgbClr val="4454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93B9755-70F0-F4C7-534F-B15EF8B5AD6A}"/>
              </a:ext>
            </a:extLst>
          </p:cNvPr>
          <p:cNvGrpSpPr/>
          <p:nvPr/>
        </p:nvGrpSpPr>
        <p:grpSpPr>
          <a:xfrm>
            <a:off x="9943480" y="1396952"/>
            <a:ext cx="914400" cy="914400"/>
            <a:chOff x="10408794" y="1152437"/>
            <a:chExt cx="914400" cy="9144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5640CBD5-0A75-2743-AF1F-47E790508F59}"/>
                </a:ext>
              </a:extLst>
            </p:cNvPr>
            <p:cNvSpPr/>
            <p:nvPr/>
          </p:nvSpPr>
          <p:spPr>
            <a:xfrm>
              <a:off x="10516613" y="1259225"/>
              <a:ext cx="699412" cy="6994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7" name="Graphic 56" descr="Medical outline">
              <a:extLst>
                <a:ext uri="{FF2B5EF4-FFF2-40B4-BE49-F238E27FC236}">
                  <a16:creationId xmlns:a16="http://schemas.microsoft.com/office/drawing/2014/main" id="{50BD59C3-4D5C-1CE9-FFF7-150782E6428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408794" y="1152437"/>
              <a:ext cx="914400" cy="914400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D71042F-57BD-ACBA-E821-F9D29151E3CB}"/>
              </a:ext>
            </a:extLst>
          </p:cNvPr>
          <p:cNvGrpSpPr/>
          <p:nvPr/>
        </p:nvGrpSpPr>
        <p:grpSpPr>
          <a:xfrm>
            <a:off x="9943480" y="4538129"/>
            <a:ext cx="914400" cy="914400"/>
            <a:chOff x="10408794" y="4293614"/>
            <a:chExt cx="914400" cy="914400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788E51F8-734C-E110-993D-92AAD6590C8B}"/>
                </a:ext>
              </a:extLst>
            </p:cNvPr>
            <p:cNvSpPr/>
            <p:nvPr/>
          </p:nvSpPr>
          <p:spPr>
            <a:xfrm>
              <a:off x="10504430" y="4601176"/>
              <a:ext cx="211870" cy="21187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7D04AB6E-B419-2D6F-AE23-FBE5B1A8E0C2}"/>
                </a:ext>
              </a:extLst>
            </p:cNvPr>
            <p:cNvSpPr/>
            <p:nvPr/>
          </p:nvSpPr>
          <p:spPr>
            <a:xfrm>
              <a:off x="10799571" y="4374112"/>
              <a:ext cx="413098" cy="41309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105ADB94-9194-A5BB-5B54-33B917FC14C9}"/>
                </a:ext>
              </a:extLst>
            </p:cNvPr>
            <p:cNvSpPr/>
            <p:nvPr/>
          </p:nvSpPr>
          <p:spPr>
            <a:xfrm>
              <a:off x="10634813" y="4855699"/>
              <a:ext cx="390388" cy="26698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181881F0-2B91-ADC1-9300-B570F1B28DAF}"/>
                </a:ext>
              </a:extLst>
            </p:cNvPr>
            <p:cNvSpPr/>
            <p:nvPr/>
          </p:nvSpPr>
          <p:spPr>
            <a:xfrm>
              <a:off x="10593856" y="4912452"/>
              <a:ext cx="461382" cy="15473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3" name="Graphic 62" descr="Sport balls outline">
              <a:extLst>
                <a:ext uri="{FF2B5EF4-FFF2-40B4-BE49-F238E27FC236}">
                  <a16:creationId xmlns:a16="http://schemas.microsoft.com/office/drawing/2014/main" id="{368F679C-F707-F0EE-67B4-98BFA824A66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0408794" y="4293614"/>
              <a:ext cx="914400" cy="914400"/>
            </a:xfrm>
            <a:prstGeom prst="rect">
              <a:avLst/>
            </a:prstGeom>
          </p:spPr>
        </p:pic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37DA09E6-B267-8D55-4CEC-D7B56FC6BF08}"/>
              </a:ext>
            </a:extLst>
          </p:cNvPr>
          <p:cNvGrpSpPr/>
          <p:nvPr/>
        </p:nvGrpSpPr>
        <p:grpSpPr>
          <a:xfrm>
            <a:off x="10041116" y="3611290"/>
            <a:ext cx="711479" cy="659119"/>
            <a:chOff x="10506430" y="3366775"/>
            <a:chExt cx="711479" cy="659119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3CB73C9-4B00-F334-2509-F35838A90684}"/>
                </a:ext>
              </a:extLst>
            </p:cNvPr>
            <p:cNvSpPr/>
            <p:nvPr/>
          </p:nvSpPr>
          <p:spPr>
            <a:xfrm>
              <a:off x="10509670" y="3898646"/>
              <a:ext cx="708239" cy="1272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7FAC342-14CE-E636-07D4-1FDC814EEFD6}"/>
                </a:ext>
              </a:extLst>
            </p:cNvPr>
            <p:cNvSpPr/>
            <p:nvPr/>
          </p:nvSpPr>
          <p:spPr>
            <a:xfrm>
              <a:off x="10506430" y="3495156"/>
              <a:ext cx="545273" cy="434930"/>
            </a:xfrm>
            <a:custGeom>
              <a:avLst/>
              <a:gdLst>
                <a:gd name="connsiteX0" fmla="*/ 544972 w 545273"/>
                <a:gd name="connsiteY0" fmla="*/ 400869 h 434930"/>
                <a:gd name="connsiteX1" fmla="*/ 537111 w 545273"/>
                <a:gd name="connsiteY1" fmla="*/ 241046 h 434930"/>
                <a:gd name="connsiteX2" fmla="*/ 518771 w 545273"/>
                <a:gd name="connsiteY2" fmla="*/ 251526 h 434930"/>
                <a:gd name="connsiteX3" fmla="*/ 508291 w 545273"/>
                <a:gd name="connsiteY3" fmla="*/ 254146 h 434930"/>
                <a:gd name="connsiteX4" fmla="*/ 500431 w 545273"/>
                <a:gd name="connsiteY4" fmla="*/ 256766 h 434930"/>
                <a:gd name="connsiteX5" fmla="*/ 489950 w 545273"/>
                <a:gd name="connsiteY5" fmla="*/ 262006 h 434930"/>
                <a:gd name="connsiteX6" fmla="*/ 474230 w 545273"/>
                <a:gd name="connsiteY6" fmla="*/ 269866 h 434930"/>
                <a:gd name="connsiteX7" fmla="*/ 455890 w 545273"/>
                <a:gd name="connsiteY7" fmla="*/ 277727 h 434930"/>
                <a:gd name="connsiteX8" fmla="*/ 448029 w 545273"/>
                <a:gd name="connsiteY8" fmla="*/ 282967 h 434930"/>
                <a:gd name="connsiteX9" fmla="*/ 440169 w 545273"/>
                <a:gd name="connsiteY9" fmla="*/ 285587 h 434930"/>
                <a:gd name="connsiteX10" fmla="*/ 429689 w 545273"/>
                <a:gd name="connsiteY10" fmla="*/ 290827 h 434930"/>
                <a:gd name="connsiteX11" fmla="*/ 421829 w 545273"/>
                <a:gd name="connsiteY11" fmla="*/ 293447 h 434930"/>
                <a:gd name="connsiteX12" fmla="*/ 413969 w 545273"/>
                <a:gd name="connsiteY12" fmla="*/ 298687 h 434930"/>
                <a:gd name="connsiteX13" fmla="*/ 398248 w 545273"/>
                <a:gd name="connsiteY13" fmla="*/ 306547 h 434930"/>
                <a:gd name="connsiteX14" fmla="*/ 382528 w 545273"/>
                <a:gd name="connsiteY14" fmla="*/ 317027 h 434930"/>
                <a:gd name="connsiteX15" fmla="*/ 372048 w 545273"/>
                <a:gd name="connsiteY15" fmla="*/ 324888 h 434930"/>
                <a:gd name="connsiteX16" fmla="*/ 361568 w 545273"/>
                <a:gd name="connsiteY16" fmla="*/ 330128 h 434930"/>
                <a:gd name="connsiteX17" fmla="*/ 356327 w 545273"/>
                <a:gd name="connsiteY17" fmla="*/ 335368 h 434930"/>
                <a:gd name="connsiteX18" fmla="*/ 345847 w 545273"/>
                <a:gd name="connsiteY18" fmla="*/ 337988 h 434930"/>
                <a:gd name="connsiteX19" fmla="*/ 330127 w 545273"/>
                <a:gd name="connsiteY19" fmla="*/ 343228 h 434930"/>
                <a:gd name="connsiteX20" fmla="*/ 322267 w 545273"/>
                <a:gd name="connsiteY20" fmla="*/ 340608 h 434930"/>
                <a:gd name="connsiteX21" fmla="*/ 319647 w 545273"/>
                <a:gd name="connsiteY21" fmla="*/ 303927 h 434930"/>
                <a:gd name="connsiteX22" fmla="*/ 317027 w 545273"/>
                <a:gd name="connsiteY22" fmla="*/ 293447 h 434930"/>
                <a:gd name="connsiteX23" fmla="*/ 314407 w 545273"/>
                <a:gd name="connsiteY23" fmla="*/ 243666 h 434930"/>
                <a:gd name="connsiteX24" fmla="*/ 290826 w 545273"/>
                <a:gd name="connsiteY24" fmla="*/ 251526 h 434930"/>
                <a:gd name="connsiteX25" fmla="*/ 280346 w 545273"/>
                <a:gd name="connsiteY25" fmla="*/ 254146 h 434930"/>
                <a:gd name="connsiteX26" fmla="*/ 243665 w 545273"/>
                <a:gd name="connsiteY26" fmla="*/ 259386 h 434930"/>
                <a:gd name="connsiteX27" fmla="*/ 227945 w 545273"/>
                <a:gd name="connsiteY27" fmla="*/ 267246 h 434930"/>
                <a:gd name="connsiteX28" fmla="*/ 214844 w 545273"/>
                <a:gd name="connsiteY28" fmla="*/ 277727 h 434930"/>
                <a:gd name="connsiteX29" fmla="*/ 206984 w 545273"/>
                <a:gd name="connsiteY29" fmla="*/ 280347 h 434930"/>
                <a:gd name="connsiteX30" fmla="*/ 199124 w 545273"/>
                <a:gd name="connsiteY30" fmla="*/ 285587 h 434930"/>
                <a:gd name="connsiteX31" fmla="*/ 191264 w 545273"/>
                <a:gd name="connsiteY31" fmla="*/ 288207 h 434930"/>
                <a:gd name="connsiteX32" fmla="*/ 180784 w 545273"/>
                <a:gd name="connsiteY32" fmla="*/ 293447 h 434930"/>
                <a:gd name="connsiteX33" fmla="*/ 172923 w 545273"/>
                <a:gd name="connsiteY33" fmla="*/ 298687 h 434930"/>
                <a:gd name="connsiteX34" fmla="*/ 149343 w 545273"/>
                <a:gd name="connsiteY34" fmla="*/ 311787 h 434930"/>
                <a:gd name="connsiteX35" fmla="*/ 133623 w 545273"/>
                <a:gd name="connsiteY35" fmla="*/ 322267 h 434930"/>
                <a:gd name="connsiteX36" fmla="*/ 117902 w 545273"/>
                <a:gd name="connsiteY36" fmla="*/ 330128 h 434930"/>
                <a:gd name="connsiteX37" fmla="*/ 96942 w 545273"/>
                <a:gd name="connsiteY37" fmla="*/ 337988 h 434930"/>
                <a:gd name="connsiteX38" fmla="*/ 91702 w 545273"/>
                <a:gd name="connsiteY38" fmla="*/ 303927 h 434930"/>
                <a:gd name="connsiteX39" fmla="*/ 89082 w 545273"/>
                <a:gd name="connsiteY39" fmla="*/ 288207 h 434930"/>
                <a:gd name="connsiteX40" fmla="*/ 86462 w 545273"/>
                <a:gd name="connsiteY40" fmla="*/ 280347 h 434930"/>
                <a:gd name="connsiteX41" fmla="*/ 83842 w 545273"/>
                <a:gd name="connsiteY41" fmla="*/ 269866 h 434930"/>
                <a:gd name="connsiteX42" fmla="*/ 78601 w 545273"/>
                <a:gd name="connsiteY42" fmla="*/ 217465 h 434930"/>
                <a:gd name="connsiteX43" fmla="*/ 75981 w 545273"/>
                <a:gd name="connsiteY43" fmla="*/ 206985 h 434930"/>
                <a:gd name="connsiteX44" fmla="*/ 78601 w 545273"/>
                <a:gd name="connsiteY44" fmla="*/ 175544 h 434930"/>
                <a:gd name="connsiteX45" fmla="*/ 83842 w 545273"/>
                <a:gd name="connsiteY45" fmla="*/ 167684 h 434930"/>
                <a:gd name="connsiteX46" fmla="*/ 86462 w 545273"/>
                <a:gd name="connsiteY46" fmla="*/ 151964 h 434930"/>
                <a:gd name="connsiteX47" fmla="*/ 83842 w 545273"/>
                <a:gd name="connsiteY47" fmla="*/ 115283 h 434930"/>
                <a:gd name="connsiteX48" fmla="*/ 81221 w 545273"/>
                <a:gd name="connsiteY48" fmla="*/ 104803 h 434930"/>
                <a:gd name="connsiteX49" fmla="*/ 75981 w 545273"/>
                <a:gd name="connsiteY49" fmla="*/ 89082 h 434930"/>
                <a:gd name="connsiteX50" fmla="*/ 73361 w 545273"/>
                <a:gd name="connsiteY50" fmla="*/ 68122 h 434930"/>
                <a:gd name="connsiteX51" fmla="*/ 65501 w 545273"/>
                <a:gd name="connsiteY51" fmla="*/ 0 h 434930"/>
                <a:gd name="connsiteX52" fmla="*/ 28820 w 545273"/>
                <a:gd name="connsiteY52" fmla="*/ 2621 h 434930"/>
                <a:gd name="connsiteX53" fmla="*/ 26200 w 545273"/>
                <a:gd name="connsiteY53" fmla="*/ 15721 h 434930"/>
                <a:gd name="connsiteX54" fmla="*/ 23580 w 545273"/>
                <a:gd name="connsiteY54" fmla="*/ 47161 h 434930"/>
                <a:gd name="connsiteX55" fmla="*/ 18340 w 545273"/>
                <a:gd name="connsiteY55" fmla="*/ 62882 h 434930"/>
                <a:gd name="connsiteX56" fmla="*/ 13100 w 545273"/>
                <a:gd name="connsiteY56" fmla="*/ 128383 h 434930"/>
                <a:gd name="connsiteX57" fmla="*/ 10480 w 545273"/>
                <a:gd name="connsiteY57" fmla="*/ 201745 h 434930"/>
                <a:gd name="connsiteX58" fmla="*/ 5240 w 545273"/>
                <a:gd name="connsiteY58" fmla="*/ 222705 h 434930"/>
                <a:gd name="connsiteX59" fmla="*/ 2620 w 545273"/>
                <a:gd name="connsiteY59" fmla="*/ 259386 h 434930"/>
                <a:gd name="connsiteX60" fmla="*/ 0 w 545273"/>
                <a:gd name="connsiteY60" fmla="*/ 277727 h 434930"/>
                <a:gd name="connsiteX61" fmla="*/ 2620 w 545273"/>
                <a:gd name="connsiteY61" fmla="*/ 303927 h 434930"/>
                <a:gd name="connsiteX62" fmla="*/ 0 w 545273"/>
                <a:gd name="connsiteY62" fmla="*/ 364188 h 434930"/>
                <a:gd name="connsiteX63" fmla="*/ 5240 w 545273"/>
                <a:gd name="connsiteY63" fmla="*/ 403489 h 434930"/>
                <a:gd name="connsiteX64" fmla="*/ 7860 w 545273"/>
                <a:gd name="connsiteY64" fmla="*/ 421830 h 434930"/>
                <a:gd name="connsiteX65" fmla="*/ 10480 w 545273"/>
                <a:gd name="connsiteY65" fmla="*/ 429690 h 434930"/>
                <a:gd name="connsiteX66" fmla="*/ 20960 w 545273"/>
                <a:gd name="connsiteY66" fmla="*/ 432310 h 434930"/>
                <a:gd name="connsiteX67" fmla="*/ 62881 w 545273"/>
                <a:gd name="connsiteY67" fmla="*/ 434930 h 434930"/>
                <a:gd name="connsiteX68" fmla="*/ 458510 w 545273"/>
                <a:gd name="connsiteY68" fmla="*/ 432310 h 434930"/>
                <a:gd name="connsiteX69" fmla="*/ 479470 w 545273"/>
                <a:gd name="connsiteY69" fmla="*/ 427070 h 434930"/>
                <a:gd name="connsiteX70" fmla="*/ 508291 w 545273"/>
                <a:gd name="connsiteY70" fmla="*/ 416590 h 434930"/>
                <a:gd name="connsiteX71" fmla="*/ 524011 w 545273"/>
                <a:gd name="connsiteY71" fmla="*/ 411349 h 434930"/>
                <a:gd name="connsiteX72" fmla="*/ 531871 w 545273"/>
                <a:gd name="connsiteY72" fmla="*/ 406109 h 434930"/>
                <a:gd name="connsiteX73" fmla="*/ 544972 w 545273"/>
                <a:gd name="connsiteY73" fmla="*/ 400869 h 434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545273" h="434930">
                  <a:moveTo>
                    <a:pt x="544972" y="400869"/>
                  </a:moveTo>
                  <a:cubicBezTo>
                    <a:pt x="545845" y="373359"/>
                    <a:pt x="543395" y="294013"/>
                    <a:pt x="537111" y="241046"/>
                  </a:cubicBezTo>
                  <a:cubicBezTo>
                    <a:pt x="536848" y="238828"/>
                    <a:pt x="519373" y="251268"/>
                    <a:pt x="518771" y="251526"/>
                  </a:cubicBezTo>
                  <a:cubicBezTo>
                    <a:pt x="515461" y="252944"/>
                    <a:pt x="511753" y="253157"/>
                    <a:pt x="508291" y="254146"/>
                  </a:cubicBezTo>
                  <a:cubicBezTo>
                    <a:pt x="505636" y="254905"/>
                    <a:pt x="502969" y="255678"/>
                    <a:pt x="500431" y="256766"/>
                  </a:cubicBezTo>
                  <a:cubicBezTo>
                    <a:pt x="496841" y="258305"/>
                    <a:pt x="493540" y="260467"/>
                    <a:pt x="489950" y="262006"/>
                  </a:cubicBezTo>
                  <a:cubicBezTo>
                    <a:pt x="443867" y="281755"/>
                    <a:pt x="524563" y="244700"/>
                    <a:pt x="474230" y="269866"/>
                  </a:cubicBezTo>
                  <a:cubicBezTo>
                    <a:pt x="444832" y="284565"/>
                    <a:pt x="494060" y="255915"/>
                    <a:pt x="455890" y="277727"/>
                  </a:cubicBezTo>
                  <a:cubicBezTo>
                    <a:pt x="453156" y="279289"/>
                    <a:pt x="450846" y="281559"/>
                    <a:pt x="448029" y="282967"/>
                  </a:cubicBezTo>
                  <a:cubicBezTo>
                    <a:pt x="445559" y="284202"/>
                    <a:pt x="442707" y="284499"/>
                    <a:pt x="440169" y="285587"/>
                  </a:cubicBezTo>
                  <a:cubicBezTo>
                    <a:pt x="436579" y="287126"/>
                    <a:pt x="433279" y="289288"/>
                    <a:pt x="429689" y="290827"/>
                  </a:cubicBezTo>
                  <a:cubicBezTo>
                    <a:pt x="427151" y="291915"/>
                    <a:pt x="424299" y="292212"/>
                    <a:pt x="421829" y="293447"/>
                  </a:cubicBezTo>
                  <a:cubicBezTo>
                    <a:pt x="419013" y="294855"/>
                    <a:pt x="416785" y="297279"/>
                    <a:pt x="413969" y="298687"/>
                  </a:cubicBezTo>
                  <a:cubicBezTo>
                    <a:pt x="392268" y="309537"/>
                    <a:pt x="420782" y="291526"/>
                    <a:pt x="398248" y="306547"/>
                  </a:cubicBezTo>
                  <a:cubicBezTo>
                    <a:pt x="388051" y="321843"/>
                    <a:pt x="399447" y="308567"/>
                    <a:pt x="382528" y="317027"/>
                  </a:cubicBezTo>
                  <a:cubicBezTo>
                    <a:pt x="378622" y="318980"/>
                    <a:pt x="375751" y="322573"/>
                    <a:pt x="372048" y="324888"/>
                  </a:cubicBezTo>
                  <a:cubicBezTo>
                    <a:pt x="368736" y="326958"/>
                    <a:pt x="364818" y="327962"/>
                    <a:pt x="361568" y="330128"/>
                  </a:cubicBezTo>
                  <a:cubicBezTo>
                    <a:pt x="359512" y="331498"/>
                    <a:pt x="358537" y="334263"/>
                    <a:pt x="356327" y="335368"/>
                  </a:cubicBezTo>
                  <a:cubicBezTo>
                    <a:pt x="353106" y="336978"/>
                    <a:pt x="349296" y="336953"/>
                    <a:pt x="345847" y="337988"/>
                  </a:cubicBezTo>
                  <a:cubicBezTo>
                    <a:pt x="340556" y="339575"/>
                    <a:pt x="330127" y="343228"/>
                    <a:pt x="330127" y="343228"/>
                  </a:cubicBezTo>
                  <a:cubicBezTo>
                    <a:pt x="327507" y="342355"/>
                    <a:pt x="322979" y="343276"/>
                    <a:pt x="322267" y="340608"/>
                  </a:cubicBezTo>
                  <a:cubicBezTo>
                    <a:pt x="319109" y="328764"/>
                    <a:pt x="321001" y="316110"/>
                    <a:pt x="319647" y="303927"/>
                  </a:cubicBezTo>
                  <a:cubicBezTo>
                    <a:pt x="319249" y="300348"/>
                    <a:pt x="317900" y="296940"/>
                    <a:pt x="317027" y="293447"/>
                  </a:cubicBezTo>
                  <a:cubicBezTo>
                    <a:pt x="316154" y="276853"/>
                    <a:pt x="320430" y="259153"/>
                    <a:pt x="314407" y="243666"/>
                  </a:cubicBezTo>
                  <a:cubicBezTo>
                    <a:pt x="311119" y="235211"/>
                    <a:pt x="293896" y="250210"/>
                    <a:pt x="290826" y="251526"/>
                  </a:cubicBezTo>
                  <a:cubicBezTo>
                    <a:pt x="287516" y="252944"/>
                    <a:pt x="283861" y="253365"/>
                    <a:pt x="280346" y="254146"/>
                  </a:cubicBezTo>
                  <a:cubicBezTo>
                    <a:pt x="263662" y="257854"/>
                    <a:pt x="264265" y="257097"/>
                    <a:pt x="243665" y="259386"/>
                  </a:cubicBezTo>
                  <a:cubicBezTo>
                    <a:pt x="221144" y="274400"/>
                    <a:pt x="249635" y="256401"/>
                    <a:pt x="227945" y="267246"/>
                  </a:cubicBezTo>
                  <a:cubicBezTo>
                    <a:pt x="196491" y="282972"/>
                    <a:pt x="239206" y="263108"/>
                    <a:pt x="214844" y="277727"/>
                  </a:cubicBezTo>
                  <a:cubicBezTo>
                    <a:pt x="212476" y="279148"/>
                    <a:pt x="209454" y="279112"/>
                    <a:pt x="206984" y="280347"/>
                  </a:cubicBezTo>
                  <a:cubicBezTo>
                    <a:pt x="204168" y="281755"/>
                    <a:pt x="201940" y="284179"/>
                    <a:pt x="199124" y="285587"/>
                  </a:cubicBezTo>
                  <a:cubicBezTo>
                    <a:pt x="196654" y="286822"/>
                    <a:pt x="193802" y="287119"/>
                    <a:pt x="191264" y="288207"/>
                  </a:cubicBezTo>
                  <a:cubicBezTo>
                    <a:pt x="187674" y="289746"/>
                    <a:pt x="184175" y="291509"/>
                    <a:pt x="180784" y="293447"/>
                  </a:cubicBezTo>
                  <a:cubicBezTo>
                    <a:pt x="178050" y="295009"/>
                    <a:pt x="175657" y="297125"/>
                    <a:pt x="172923" y="298687"/>
                  </a:cubicBezTo>
                  <a:cubicBezTo>
                    <a:pt x="148427" y="312684"/>
                    <a:pt x="178128" y="293469"/>
                    <a:pt x="149343" y="311787"/>
                  </a:cubicBezTo>
                  <a:cubicBezTo>
                    <a:pt x="144030" y="315168"/>
                    <a:pt x="139597" y="320275"/>
                    <a:pt x="133623" y="322267"/>
                  </a:cubicBezTo>
                  <a:cubicBezTo>
                    <a:pt x="113860" y="328856"/>
                    <a:pt x="138224" y="319967"/>
                    <a:pt x="117902" y="330128"/>
                  </a:cubicBezTo>
                  <a:cubicBezTo>
                    <a:pt x="111636" y="333261"/>
                    <a:pt x="103745" y="335720"/>
                    <a:pt x="96942" y="337988"/>
                  </a:cubicBezTo>
                  <a:cubicBezTo>
                    <a:pt x="90404" y="298759"/>
                    <a:pt x="98447" y="347771"/>
                    <a:pt x="91702" y="303927"/>
                  </a:cubicBezTo>
                  <a:cubicBezTo>
                    <a:pt x="90894" y="298676"/>
                    <a:pt x="90234" y="293393"/>
                    <a:pt x="89082" y="288207"/>
                  </a:cubicBezTo>
                  <a:cubicBezTo>
                    <a:pt x="88483" y="285511"/>
                    <a:pt x="87221" y="283002"/>
                    <a:pt x="86462" y="280347"/>
                  </a:cubicBezTo>
                  <a:cubicBezTo>
                    <a:pt x="85473" y="276884"/>
                    <a:pt x="84715" y="273360"/>
                    <a:pt x="83842" y="269866"/>
                  </a:cubicBezTo>
                  <a:cubicBezTo>
                    <a:pt x="82591" y="254865"/>
                    <a:pt x="81216" y="233156"/>
                    <a:pt x="78601" y="217465"/>
                  </a:cubicBezTo>
                  <a:cubicBezTo>
                    <a:pt x="78009" y="213913"/>
                    <a:pt x="76854" y="210478"/>
                    <a:pt x="75981" y="206985"/>
                  </a:cubicBezTo>
                  <a:cubicBezTo>
                    <a:pt x="76854" y="196505"/>
                    <a:pt x="76538" y="185856"/>
                    <a:pt x="78601" y="175544"/>
                  </a:cubicBezTo>
                  <a:cubicBezTo>
                    <a:pt x="79219" y="172456"/>
                    <a:pt x="82846" y="170671"/>
                    <a:pt x="83842" y="167684"/>
                  </a:cubicBezTo>
                  <a:cubicBezTo>
                    <a:pt x="85522" y="162644"/>
                    <a:pt x="85589" y="157204"/>
                    <a:pt x="86462" y="151964"/>
                  </a:cubicBezTo>
                  <a:cubicBezTo>
                    <a:pt x="85589" y="139737"/>
                    <a:pt x="85196" y="127466"/>
                    <a:pt x="83842" y="115283"/>
                  </a:cubicBezTo>
                  <a:cubicBezTo>
                    <a:pt x="83444" y="111704"/>
                    <a:pt x="82256" y="108252"/>
                    <a:pt x="81221" y="104803"/>
                  </a:cubicBezTo>
                  <a:cubicBezTo>
                    <a:pt x="79634" y="99512"/>
                    <a:pt x="75981" y="89082"/>
                    <a:pt x="75981" y="89082"/>
                  </a:cubicBezTo>
                  <a:cubicBezTo>
                    <a:pt x="75108" y="82095"/>
                    <a:pt x="73800" y="75149"/>
                    <a:pt x="73361" y="68122"/>
                  </a:cubicBezTo>
                  <a:cubicBezTo>
                    <a:pt x="69186" y="1320"/>
                    <a:pt x="85745" y="20248"/>
                    <a:pt x="65501" y="0"/>
                  </a:cubicBezTo>
                  <a:lnTo>
                    <a:pt x="28820" y="2621"/>
                  </a:lnTo>
                  <a:cubicBezTo>
                    <a:pt x="24685" y="4275"/>
                    <a:pt x="26720" y="11298"/>
                    <a:pt x="26200" y="15721"/>
                  </a:cubicBezTo>
                  <a:cubicBezTo>
                    <a:pt x="24971" y="26165"/>
                    <a:pt x="25309" y="36788"/>
                    <a:pt x="23580" y="47161"/>
                  </a:cubicBezTo>
                  <a:cubicBezTo>
                    <a:pt x="22672" y="52610"/>
                    <a:pt x="18340" y="62882"/>
                    <a:pt x="18340" y="62882"/>
                  </a:cubicBezTo>
                  <a:cubicBezTo>
                    <a:pt x="14985" y="93073"/>
                    <a:pt x="14776" y="91501"/>
                    <a:pt x="13100" y="128383"/>
                  </a:cubicBezTo>
                  <a:cubicBezTo>
                    <a:pt x="11989" y="152827"/>
                    <a:pt x="12512" y="177360"/>
                    <a:pt x="10480" y="201745"/>
                  </a:cubicBezTo>
                  <a:cubicBezTo>
                    <a:pt x="9882" y="208922"/>
                    <a:pt x="5240" y="222705"/>
                    <a:pt x="5240" y="222705"/>
                  </a:cubicBezTo>
                  <a:cubicBezTo>
                    <a:pt x="4367" y="234932"/>
                    <a:pt x="3782" y="247183"/>
                    <a:pt x="2620" y="259386"/>
                  </a:cubicBezTo>
                  <a:cubicBezTo>
                    <a:pt x="2035" y="265534"/>
                    <a:pt x="0" y="271551"/>
                    <a:pt x="0" y="277727"/>
                  </a:cubicBezTo>
                  <a:cubicBezTo>
                    <a:pt x="0" y="286504"/>
                    <a:pt x="1747" y="295194"/>
                    <a:pt x="2620" y="303927"/>
                  </a:cubicBezTo>
                  <a:cubicBezTo>
                    <a:pt x="1747" y="324014"/>
                    <a:pt x="0" y="344082"/>
                    <a:pt x="0" y="364188"/>
                  </a:cubicBezTo>
                  <a:cubicBezTo>
                    <a:pt x="0" y="384999"/>
                    <a:pt x="2453" y="386765"/>
                    <a:pt x="5240" y="403489"/>
                  </a:cubicBezTo>
                  <a:cubicBezTo>
                    <a:pt x="6255" y="409581"/>
                    <a:pt x="6649" y="415774"/>
                    <a:pt x="7860" y="421830"/>
                  </a:cubicBezTo>
                  <a:cubicBezTo>
                    <a:pt x="8402" y="424538"/>
                    <a:pt x="8323" y="427965"/>
                    <a:pt x="10480" y="429690"/>
                  </a:cubicBezTo>
                  <a:cubicBezTo>
                    <a:pt x="13292" y="431939"/>
                    <a:pt x="17377" y="431952"/>
                    <a:pt x="20960" y="432310"/>
                  </a:cubicBezTo>
                  <a:cubicBezTo>
                    <a:pt x="34891" y="433703"/>
                    <a:pt x="48907" y="434057"/>
                    <a:pt x="62881" y="434930"/>
                  </a:cubicBezTo>
                  <a:lnTo>
                    <a:pt x="458510" y="432310"/>
                  </a:lnTo>
                  <a:cubicBezTo>
                    <a:pt x="465710" y="432174"/>
                    <a:pt x="472638" y="429347"/>
                    <a:pt x="479470" y="427070"/>
                  </a:cubicBezTo>
                  <a:cubicBezTo>
                    <a:pt x="525273" y="411803"/>
                    <a:pt x="468249" y="431152"/>
                    <a:pt x="508291" y="416590"/>
                  </a:cubicBezTo>
                  <a:cubicBezTo>
                    <a:pt x="513482" y="414702"/>
                    <a:pt x="519415" y="414413"/>
                    <a:pt x="524011" y="411349"/>
                  </a:cubicBezTo>
                  <a:cubicBezTo>
                    <a:pt x="526631" y="409602"/>
                    <a:pt x="528923" y="407215"/>
                    <a:pt x="531871" y="406109"/>
                  </a:cubicBezTo>
                  <a:cubicBezTo>
                    <a:pt x="550190" y="399240"/>
                    <a:pt x="544099" y="428379"/>
                    <a:pt x="544972" y="400869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5ADA88E-2E31-E1A5-C72C-0F97FA29D380}"/>
                </a:ext>
              </a:extLst>
            </p:cNvPr>
            <p:cNvSpPr/>
            <p:nvPr/>
          </p:nvSpPr>
          <p:spPr>
            <a:xfrm>
              <a:off x="10531982" y="3366775"/>
              <a:ext cx="391037" cy="136904"/>
            </a:xfrm>
            <a:custGeom>
              <a:avLst/>
              <a:gdLst>
                <a:gd name="connsiteX0" fmla="*/ 648 w 391037"/>
                <a:gd name="connsiteY0" fmla="*/ 78601 h 146723"/>
                <a:gd name="connsiteX1" fmla="*/ 42569 w 391037"/>
                <a:gd name="connsiteY1" fmla="*/ 62881 h 146723"/>
                <a:gd name="connsiteX2" fmla="*/ 47809 w 391037"/>
                <a:gd name="connsiteY2" fmla="*/ 55021 h 146723"/>
                <a:gd name="connsiteX3" fmla="*/ 60910 w 391037"/>
                <a:gd name="connsiteY3" fmla="*/ 44541 h 146723"/>
                <a:gd name="connsiteX4" fmla="*/ 76630 w 391037"/>
                <a:gd name="connsiteY4" fmla="*/ 39301 h 146723"/>
                <a:gd name="connsiteX5" fmla="*/ 113311 w 391037"/>
                <a:gd name="connsiteY5" fmla="*/ 41921 h 146723"/>
                <a:gd name="connsiteX6" fmla="*/ 121171 w 391037"/>
                <a:gd name="connsiteY6" fmla="*/ 49781 h 146723"/>
                <a:gd name="connsiteX7" fmla="*/ 131651 w 391037"/>
                <a:gd name="connsiteY7" fmla="*/ 57641 h 146723"/>
                <a:gd name="connsiteX8" fmla="*/ 147372 w 391037"/>
                <a:gd name="connsiteY8" fmla="*/ 70741 h 146723"/>
                <a:gd name="connsiteX9" fmla="*/ 163092 w 391037"/>
                <a:gd name="connsiteY9" fmla="*/ 81221 h 146723"/>
                <a:gd name="connsiteX10" fmla="*/ 170952 w 391037"/>
                <a:gd name="connsiteY10" fmla="*/ 89082 h 146723"/>
                <a:gd name="connsiteX11" fmla="*/ 181432 w 391037"/>
                <a:gd name="connsiteY11" fmla="*/ 91702 h 146723"/>
                <a:gd name="connsiteX12" fmla="*/ 205013 w 391037"/>
                <a:gd name="connsiteY12" fmla="*/ 96942 h 146723"/>
                <a:gd name="connsiteX13" fmla="*/ 220733 w 391037"/>
                <a:gd name="connsiteY13" fmla="*/ 120522 h 146723"/>
                <a:gd name="connsiteX14" fmla="*/ 225973 w 391037"/>
                <a:gd name="connsiteY14" fmla="*/ 128383 h 146723"/>
                <a:gd name="connsiteX15" fmla="*/ 239074 w 391037"/>
                <a:gd name="connsiteY15" fmla="*/ 141483 h 146723"/>
                <a:gd name="connsiteX16" fmla="*/ 260034 w 391037"/>
                <a:gd name="connsiteY16" fmla="*/ 146723 h 146723"/>
                <a:gd name="connsiteX17" fmla="*/ 278374 w 391037"/>
                <a:gd name="connsiteY17" fmla="*/ 141483 h 146723"/>
                <a:gd name="connsiteX18" fmla="*/ 291475 w 391037"/>
                <a:gd name="connsiteY18" fmla="*/ 128383 h 146723"/>
                <a:gd name="connsiteX19" fmla="*/ 296715 w 391037"/>
                <a:gd name="connsiteY19" fmla="*/ 123142 h 146723"/>
                <a:gd name="connsiteX20" fmla="*/ 307195 w 391037"/>
                <a:gd name="connsiteY20" fmla="*/ 117902 h 146723"/>
                <a:gd name="connsiteX21" fmla="*/ 370076 w 391037"/>
                <a:gd name="connsiteY21" fmla="*/ 115282 h 146723"/>
                <a:gd name="connsiteX22" fmla="*/ 377937 w 391037"/>
                <a:gd name="connsiteY22" fmla="*/ 107422 h 146723"/>
                <a:gd name="connsiteX23" fmla="*/ 383177 w 391037"/>
                <a:gd name="connsiteY23" fmla="*/ 83842 h 146723"/>
                <a:gd name="connsiteX24" fmla="*/ 388417 w 391037"/>
                <a:gd name="connsiteY24" fmla="*/ 62881 h 146723"/>
                <a:gd name="connsiteX25" fmla="*/ 391037 w 391037"/>
                <a:gd name="connsiteY25" fmla="*/ 52401 h 146723"/>
                <a:gd name="connsiteX26" fmla="*/ 377937 w 391037"/>
                <a:gd name="connsiteY26" fmla="*/ 15720 h 146723"/>
                <a:gd name="connsiteX27" fmla="*/ 372697 w 391037"/>
                <a:gd name="connsiteY27" fmla="*/ 7860 h 146723"/>
                <a:gd name="connsiteX28" fmla="*/ 351736 w 391037"/>
                <a:gd name="connsiteY28" fmla="*/ 2620 h 146723"/>
                <a:gd name="connsiteX29" fmla="*/ 341256 w 391037"/>
                <a:gd name="connsiteY29" fmla="*/ 0 h 146723"/>
                <a:gd name="connsiteX30" fmla="*/ 309815 w 391037"/>
                <a:gd name="connsiteY30" fmla="*/ 2620 h 146723"/>
                <a:gd name="connsiteX31" fmla="*/ 294095 w 391037"/>
                <a:gd name="connsiteY31" fmla="*/ 15720 h 146723"/>
                <a:gd name="connsiteX32" fmla="*/ 278374 w 391037"/>
                <a:gd name="connsiteY32" fmla="*/ 23580 h 146723"/>
                <a:gd name="connsiteX33" fmla="*/ 257414 w 391037"/>
                <a:gd name="connsiteY33" fmla="*/ 18340 h 146723"/>
                <a:gd name="connsiteX34" fmla="*/ 252174 w 391037"/>
                <a:gd name="connsiteY34" fmla="*/ 10480 h 146723"/>
                <a:gd name="connsiteX35" fmla="*/ 236454 w 391037"/>
                <a:gd name="connsiteY35" fmla="*/ 5240 h 146723"/>
                <a:gd name="connsiteX36" fmla="*/ 197153 w 391037"/>
                <a:gd name="connsiteY36" fmla="*/ 7860 h 146723"/>
                <a:gd name="connsiteX37" fmla="*/ 189292 w 391037"/>
                <a:gd name="connsiteY37" fmla="*/ 10480 h 146723"/>
                <a:gd name="connsiteX38" fmla="*/ 176192 w 391037"/>
                <a:gd name="connsiteY38" fmla="*/ 20960 h 146723"/>
                <a:gd name="connsiteX39" fmla="*/ 168332 w 391037"/>
                <a:gd name="connsiteY39" fmla="*/ 28820 h 146723"/>
                <a:gd name="connsiteX40" fmla="*/ 157852 w 391037"/>
                <a:gd name="connsiteY40" fmla="*/ 23580 h 146723"/>
                <a:gd name="connsiteX41" fmla="*/ 147372 w 391037"/>
                <a:gd name="connsiteY41" fmla="*/ 20960 h 146723"/>
                <a:gd name="connsiteX42" fmla="*/ 142131 w 391037"/>
                <a:gd name="connsiteY42" fmla="*/ 13100 h 146723"/>
                <a:gd name="connsiteX43" fmla="*/ 131651 w 391037"/>
                <a:gd name="connsiteY43" fmla="*/ 7860 h 146723"/>
                <a:gd name="connsiteX44" fmla="*/ 102831 w 391037"/>
                <a:gd name="connsiteY44" fmla="*/ 2620 h 146723"/>
                <a:gd name="connsiteX45" fmla="*/ 79250 w 391037"/>
                <a:gd name="connsiteY45" fmla="*/ 7860 h 146723"/>
                <a:gd name="connsiteX46" fmla="*/ 68770 w 391037"/>
                <a:gd name="connsiteY46" fmla="*/ 18340 h 146723"/>
                <a:gd name="connsiteX47" fmla="*/ 60910 w 391037"/>
                <a:gd name="connsiteY47" fmla="*/ 20960 h 146723"/>
                <a:gd name="connsiteX48" fmla="*/ 32089 w 391037"/>
                <a:gd name="connsiteY48" fmla="*/ 26200 h 146723"/>
                <a:gd name="connsiteX49" fmla="*/ 18989 w 391037"/>
                <a:gd name="connsiteY49" fmla="*/ 44541 h 146723"/>
                <a:gd name="connsiteX50" fmla="*/ 16369 w 391037"/>
                <a:gd name="connsiteY50" fmla="*/ 52401 h 146723"/>
                <a:gd name="connsiteX51" fmla="*/ 648 w 391037"/>
                <a:gd name="connsiteY51" fmla="*/ 78601 h 146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391037" h="146723">
                  <a:moveTo>
                    <a:pt x="648" y="78601"/>
                  </a:moveTo>
                  <a:cubicBezTo>
                    <a:pt x="5015" y="80348"/>
                    <a:pt x="30238" y="87544"/>
                    <a:pt x="42569" y="62881"/>
                  </a:cubicBezTo>
                  <a:cubicBezTo>
                    <a:pt x="43977" y="60065"/>
                    <a:pt x="45842" y="57480"/>
                    <a:pt x="47809" y="55021"/>
                  </a:cubicBezTo>
                  <a:cubicBezTo>
                    <a:pt x="50812" y="51268"/>
                    <a:pt x="56686" y="46419"/>
                    <a:pt x="60910" y="44541"/>
                  </a:cubicBezTo>
                  <a:cubicBezTo>
                    <a:pt x="65957" y="42298"/>
                    <a:pt x="76630" y="39301"/>
                    <a:pt x="76630" y="39301"/>
                  </a:cubicBezTo>
                  <a:cubicBezTo>
                    <a:pt x="88857" y="40174"/>
                    <a:pt x="101379" y="39113"/>
                    <a:pt x="113311" y="41921"/>
                  </a:cubicBezTo>
                  <a:cubicBezTo>
                    <a:pt x="116918" y="42770"/>
                    <a:pt x="118358" y="47370"/>
                    <a:pt x="121171" y="49781"/>
                  </a:cubicBezTo>
                  <a:cubicBezTo>
                    <a:pt x="124486" y="52623"/>
                    <a:pt x="128563" y="54553"/>
                    <a:pt x="131651" y="57641"/>
                  </a:cubicBezTo>
                  <a:cubicBezTo>
                    <a:pt x="145927" y="71917"/>
                    <a:pt x="132359" y="65737"/>
                    <a:pt x="147372" y="70741"/>
                  </a:cubicBezTo>
                  <a:cubicBezTo>
                    <a:pt x="158707" y="87744"/>
                    <a:pt x="144871" y="70808"/>
                    <a:pt x="163092" y="81221"/>
                  </a:cubicBezTo>
                  <a:cubicBezTo>
                    <a:pt x="166309" y="83060"/>
                    <a:pt x="167735" y="87243"/>
                    <a:pt x="170952" y="89082"/>
                  </a:cubicBezTo>
                  <a:cubicBezTo>
                    <a:pt x="174078" y="90869"/>
                    <a:pt x="177970" y="90713"/>
                    <a:pt x="181432" y="91702"/>
                  </a:cubicBezTo>
                  <a:cubicBezTo>
                    <a:pt x="199492" y="96862"/>
                    <a:pt x="176643" y="92214"/>
                    <a:pt x="205013" y="96942"/>
                  </a:cubicBezTo>
                  <a:lnTo>
                    <a:pt x="220733" y="120522"/>
                  </a:lnTo>
                  <a:cubicBezTo>
                    <a:pt x="222480" y="123142"/>
                    <a:pt x="223746" y="126156"/>
                    <a:pt x="225973" y="128383"/>
                  </a:cubicBezTo>
                  <a:cubicBezTo>
                    <a:pt x="230340" y="132750"/>
                    <a:pt x="233215" y="139530"/>
                    <a:pt x="239074" y="141483"/>
                  </a:cubicBezTo>
                  <a:cubicBezTo>
                    <a:pt x="251159" y="145511"/>
                    <a:pt x="244226" y="143561"/>
                    <a:pt x="260034" y="146723"/>
                  </a:cubicBezTo>
                  <a:cubicBezTo>
                    <a:pt x="266147" y="144976"/>
                    <a:pt x="272882" y="144687"/>
                    <a:pt x="278374" y="141483"/>
                  </a:cubicBezTo>
                  <a:cubicBezTo>
                    <a:pt x="283708" y="138371"/>
                    <a:pt x="287108" y="132750"/>
                    <a:pt x="291475" y="128383"/>
                  </a:cubicBezTo>
                  <a:cubicBezTo>
                    <a:pt x="293222" y="126636"/>
                    <a:pt x="294505" y="124247"/>
                    <a:pt x="296715" y="123142"/>
                  </a:cubicBezTo>
                  <a:cubicBezTo>
                    <a:pt x="300208" y="121395"/>
                    <a:pt x="303312" y="118318"/>
                    <a:pt x="307195" y="117902"/>
                  </a:cubicBezTo>
                  <a:cubicBezTo>
                    <a:pt x="328054" y="115667"/>
                    <a:pt x="349116" y="116155"/>
                    <a:pt x="370076" y="115282"/>
                  </a:cubicBezTo>
                  <a:cubicBezTo>
                    <a:pt x="372696" y="112662"/>
                    <a:pt x="376098" y="110639"/>
                    <a:pt x="377937" y="107422"/>
                  </a:cubicBezTo>
                  <a:cubicBezTo>
                    <a:pt x="379108" y="105372"/>
                    <a:pt x="382978" y="84705"/>
                    <a:pt x="383177" y="83842"/>
                  </a:cubicBezTo>
                  <a:cubicBezTo>
                    <a:pt x="384796" y="76824"/>
                    <a:pt x="386670" y="69868"/>
                    <a:pt x="388417" y="62881"/>
                  </a:cubicBezTo>
                  <a:lnTo>
                    <a:pt x="391037" y="52401"/>
                  </a:lnTo>
                  <a:cubicBezTo>
                    <a:pt x="383325" y="9981"/>
                    <a:pt x="393388" y="34261"/>
                    <a:pt x="377937" y="15720"/>
                  </a:cubicBezTo>
                  <a:cubicBezTo>
                    <a:pt x="375921" y="13301"/>
                    <a:pt x="375513" y="9268"/>
                    <a:pt x="372697" y="7860"/>
                  </a:cubicBezTo>
                  <a:cubicBezTo>
                    <a:pt x="366255" y="4639"/>
                    <a:pt x="358723" y="4367"/>
                    <a:pt x="351736" y="2620"/>
                  </a:cubicBezTo>
                  <a:lnTo>
                    <a:pt x="341256" y="0"/>
                  </a:lnTo>
                  <a:cubicBezTo>
                    <a:pt x="330776" y="873"/>
                    <a:pt x="320127" y="558"/>
                    <a:pt x="309815" y="2620"/>
                  </a:cubicBezTo>
                  <a:cubicBezTo>
                    <a:pt x="304680" y="3647"/>
                    <a:pt x="297348" y="13009"/>
                    <a:pt x="294095" y="15720"/>
                  </a:cubicBezTo>
                  <a:cubicBezTo>
                    <a:pt x="287323" y="21364"/>
                    <a:pt x="286252" y="20954"/>
                    <a:pt x="278374" y="23580"/>
                  </a:cubicBezTo>
                  <a:cubicBezTo>
                    <a:pt x="277722" y="23450"/>
                    <a:pt x="260099" y="20488"/>
                    <a:pt x="257414" y="18340"/>
                  </a:cubicBezTo>
                  <a:cubicBezTo>
                    <a:pt x="254955" y="16373"/>
                    <a:pt x="254844" y="12149"/>
                    <a:pt x="252174" y="10480"/>
                  </a:cubicBezTo>
                  <a:cubicBezTo>
                    <a:pt x="247490" y="7553"/>
                    <a:pt x="236454" y="5240"/>
                    <a:pt x="236454" y="5240"/>
                  </a:cubicBezTo>
                  <a:cubicBezTo>
                    <a:pt x="223354" y="6113"/>
                    <a:pt x="210202" y="6410"/>
                    <a:pt x="197153" y="7860"/>
                  </a:cubicBezTo>
                  <a:cubicBezTo>
                    <a:pt x="194408" y="8165"/>
                    <a:pt x="191449" y="8755"/>
                    <a:pt x="189292" y="10480"/>
                  </a:cubicBezTo>
                  <a:cubicBezTo>
                    <a:pt x="172360" y="24025"/>
                    <a:pt x="195950" y="14374"/>
                    <a:pt x="176192" y="20960"/>
                  </a:cubicBezTo>
                  <a:cubicBezTo>
                    <a:pt x="173572" y="23580"/>
                    <a:pt x="172000" y="28296"/>
                    <a:pt x="168332" y="28820"/>
                  </a:cubicBezTo>
                  <a:cubicBezTo>
                    <a:pt x="164466" y="29372"/>
                    <a:pt x="161509" y="24951"/>
                    <a:pt x="157852" y="23580"/>
                  </a:cubicBezTo>
                  <a:cubicBezTo>
                    <a:pt x="154480" y="22316"/>
                    <a:pt x="150865" y="21833"/>
                    <a:pt x="147372" y="20960"/>
                  </a:cubicBezTo>
                  <a:cubicBezTo>
                    <a:pt x="145625" y="18340"/>
                    <a:pt x="144550" y="15116"/>
                    <a:pt x="142131" y="13100"/>
                  </a:cubicBezTo>
                  <a:cubicBezTo>
                    <a:pt x="139131" y="10600"/>
                    <a:pt x="135308" y="9231"/>
                    <a:pt x="131651" y="7860"/>
                  </a:cubicBezTo>
                  <a:cubicBezTo>
                    <a:pt x="124049" y="5009"/>
                    <a:pt x="109525" y="3576"/>
                    <a:pt x="102831" y="2620"/>
                  </a:cubicBezTo>
                  <a:cubicBezTo>
                    <a:pt x="102350" y="2716"/>
                    <a:pt x="80992" y="6771"/>
                    <a:pt x="79250" y="7860"/>
                  </a:cubicBezTo>
                  <a:cubicBezTo>
                    <a:pt x="75061" y="10478"/>
                    <a:pt x="72790" y="15468"/>
                    <a:pt x="68770" y="18340"/>
                  </a:cubicBezTo>
                  <a:cubicBezTo>
                    <a:pt x="66523" y="19945"/>
                    <a:pt x="63610" y="20381"/>
                    <a:pt x="60910" y="20960"/>
                  </a:cubicBezTo>
                  <a:cubicBezTo>
                    <a:pt x="51362" y="23006"/>
                    <a:pt x="41696" y="24453"/>
                    <a:pt x="32089" y="26200"/>
                  </a:cubicBezTo>
                  <a:cubicBezTo>
                    <a:pt x="30305" y="28578"/>
                    <a:pt x="20906" y="40706"/>
                    <a:pt x="18989" y="44541"/>
                  </a:cubicBezTo>
                  <a:cubicBezTo>
                    <a:pt x="17754" y="47011"/>
                    <a:pt x="17128" y="49746"/>
                    <a:pt x="16369" y="52401"/>
                  </a:cubicBezTo>
                  <a:cubicBezTo>
                    <a:pt x="15380" y="55863"/>
                    <a:pt x="-3719" y="76854"/>
                    <a:pt x="648" y="7860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68" name="Graphic 67" descr="Production outline">
            <a:extLst>
              <a:ext uri="{FF2B5EF4-FFF2-40B4-BE49-F238E27FC236}">
                <a16:creationId xmlns:a16="http://schemas.microsoft.com/office/drawing/2014/main" id="{7AD98B27-4737-B8AE-E784-69C0E7117A6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943480" y="3491070"/>
            <a:ext cx="914400" cy="914400"/>
          </a:xfrm>
          <a:prstGeom prst="rect">
            <a:avLst/>
          </a:prstGeom>
        </p:spPr>
      </p:pic>
      <p:grpSp>
        <p:nvGrpSpPr>
          <p:cNvPr id="69" name="Group 68">
            <a:extLst>
              <a:ext uri="{FF2B5EF4-FFF2-40B4-BE49-F238E27FC236}">
                <a16:creationId xmlns:a16="http://schemas.microsoft.com/office/drawing/2014/main" id="{7B59DA5A-0CB9-0CA3-8DDB-B6D011E60865}"/>
              </a:ext>
            </a:extLst>
          </p:cNvPr>
          <p:cNvGrpSpPr/>
          <p:nvPr/>
        </p:nvGrpSpPr>
        <p:grpSpPr>
          <a:xfrm>
            <a:off x="9943480" y="2444011"/>
            <a:ext cx="914400" cy="914400"/>
            <a:chOff x="10408794" y="2199496"/>
            <a:chExt cx="914400" cy="914400"/>
          </a:xfrm>
        </p:grpSpPr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9B693DE6-47C6-36BC-AE60-471524155871}"/>
                </a:ext>
              </a:extLst>
            </p:cNvPr>
            <p:cNvSpPr/>
            <p:nvPr/>
          </p:nvSpPr>
          <p:spPr>
            <a:xfrm>
              <a:off x="10563116" y="2541573"/>
              <a:ext cx="98016" cy="47070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1E816C2-2A41-0AED-D4D8-B1154BFFA114}"/>
                </a:ext>
              </a:extLst>
            </p:cNvPr>
            <p:cNvSpPr/>
            <p:nvPr/>
          </p:nvSpPr>
          <p:spPr>
            <a:xfrm>
              <a:off x="10630051" y="2303096"/>
              <a:ext cx="535630" cy="307848"/>
            </a:xfrm>
            <a:prstGeom prst="roundRect">
              <a:avLst>
                <a:gd name="adj" fmla="val 591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BEA7CAF9-4AF5-A5EA-0746-03A13F108A08}"/>
                </a:ext>
              </a:extLst>
            </p:cNvPr>
            <p:cNvSpPr/>
            <p:nvPr/>
          </p:nvSpPr>
          <p:spPr>
            <a:xfrm>
              <a:off x="10755086" y="2360215"/>
              <a:ext cx="406165" cy="307848"/>
            </a:xfrm>
            <a:prstGeom prst="roundRect">
              <a:avLst>
                <a:gd name="adj" fmla="val 591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453E4555-9E10-84E9-8EEC-A67C3EDE755D}"/>
                </a:ext>
              </a:extLst>
            </p:cNvPr>
            <p:cNvSpPr/>
            <p:nvPr/>
          </p:nvSpPr>
          <p:spPr>
            <a:xfrm>
              <a:off x="10570260" y="2409824"/>
              <a:ext cx="74076" cy="7407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C50515D-4FC3-FEDC-29D5-591213D04F0B}"/>
                </a:ext>
              </a:extLst>
            </p:cNvPr>
            <p:cNvSpPr/>
            <p:nvPr/>
          </p:nvSpPr>
          <p:spPr>
            <a:xfrm>
              <a:off x="10772930" y="2820989"/>
              <a:ext cx="52522" cy="5252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DC51D88-F3CA-51FE-977E-811AFD4CE28B}"/>
                </a:ext>
              </a:extLst>
            </p:cNvPr>
            <p:cNvSpPr/>
            <p:nvPr/>
          </p:nvSpPr>
          <p:spPr>
            <a:xfrm>
              <a:off x="10964123" y="2820989"/>
              <a:ext cx="52522" cy="5252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5EBB57A-2EC6-99AB-1919-CC6650357638}"/>
                </a:ext>
              </a:extLst>
            </p:cNvPr>
            <p:cNvSpPr/>
            <p:nvPr/>
          </p:nvSpPr>
          <p:spPr>
            <a:xfrm>
              <a:off x="11153850" y="2820989"/>
              <a:ext cx="52522" cy="5252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6F17DA29-FC6A-B5CD-FD5F-6CB1EACDB512}"/>
                </a:ext>
              </a:extLst>
            </p:cNvPr>
            <p:cNvSpPr/>
            <p:nvPr/>
          </p:nvSpPr>
          <p:spPr>
            <a:xfrm>
              <a:off x="10729852" y="2923746"/>
              <a:ext cx="135157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F7CD67DE-EBEA-3B36-E78F-C145B7BF6624}"/>
                </a:ext>
              </a:extLst>
            </p:cNvPr>
            <p:cNvSpPr/>
            <p:nvPr/>
          </p:nvSpPr>
          <p:spPr>
            <a:xfrm>
              <a:off x="10922805" y="2923746"/>
              <a:ext cx="135157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01264BD-1B70-F039-4AD0-0EA9180CA99E}"/>
                </a:ext>
              </a:extLst>
            </p:cNvPr>
            <p:cNvSpPr/>
            <p:nvPr/>
          </p:nvSpPr>
          <p:spPr>
            <a:xfrm>
              <a:off x="11112532" y="2923746"/>
              <a:ext cx="135157" cy="45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6EBB2F7A-247E-8859-CADD-88A555B445AB}"/>
                </a:ext>
              </a:extLst>
            </p:cNvPr>
            <p:cNvSpPr/>
            <p:nvPr/>
          </p:nvSpPr>
          <p:spPr>
            <a:xfrm>
              <a:off x="10486511" y="2547938"/>
              <a:ext cx="85503" cy="225656"/>
            </a:xfrm>
            <a:custGeom>
              <a:avLst/>
              <a:gdLst>
                <a:gd name="connsiteX0" fmla="*/ 12420 w 85503"/>
                <a:gd name="connsiteY0" fmla="*/ 223837 h 225656"/>
                <a:gd name="connsiteX1" fmla="*/ 514 w 85503"/>
                <a:gd name="connsiteY1" fmla="*/ 216693 h 225656"/>
                <a:gd name="connsiteX2" fmla="*/ 2895 w 85503"/>
                <a:gd name="connsiteY2" fmla="*/ 204787 h 225656"/>
                <a:gd name="connsiteX3" fmla="*/ 7658 w 85503"/>
                <a:gd name="connsiteY3" fmla="*/ 176212 h 225656"/>
                <a:gd name="connsiteX4" fmla="*/ 12420 w 85503"/>
                <a:gd name="connsiteY4" fmla="*/ 142875 h 225656"/>
                <a:gd name="connsiteX5" fmla="*/ 17183 w 85503"/>
                <a:gd name="connsiteY5" fmla="*/ 126206 h 225656"/>
                <a:gd name="connsiteX6" fmla="*/ 19564 w 85503"/>
                <a:gd name="connsiteY6" fmla="*/ 107156 h 225656"/>
                <a:gd name="connsiteX7" fmla="*/ 21945 w 85503"/>
                <a:gd name="connsiteY7" fmla="*/ 73818 h 225656"/>
                <a:gd name="connsiteX8" fmla="*/ 26708 w 85503"/>
                <a:gd name="connsiteY8" fmla="*/ 50006 h 225656"/>
                <a:gd name="connsiteX9" fmla="*/ 33852 w 85503"/>
                <a:gd name="connsiteY9" fmla="*/ 23812 h 225656"/>
                <a:gd name="connsiteX10" fmla="*/ 48139 w 85503"/>
                <a:gd name="connsiteY10" fmla="*/ 9525 h 225656"/>
                <a:gd name="connsiteX11" fmla="*/ 55283 w 85503"/>
                <a:gd name="connsiteY11" fmla="*/ 7143 h 225656"/>
                <a:gd name="connsiteX12" fmla="*/ 62427 w 85503"/>
                <a:gd name="connsiteY12" fmla="*/ 2381 h 225656"/>
                <a:gd name="connsiteX13" fmla="*/ 74333 w 85503"/>
                <a:gd name="connsiteY13" fmla="*/ 0 h 225656"/>
                <a:gd name="connsiteX14" fmla="*/ 79095 w 85503"/>
                <a:gd name="connsiteY14" fmla="*/ 45243 h 225656"/>
                <a:gd name="connsiteX15" fmla="*/ 62427 w 85503"/>
                <a:gd name="connsiteY15" fmla="*/ 73818 h 225656"/>
                <a:gd name="connsiteX16" fmla="*/ 57664 w 85503"/>
                <a:gd name="connsiteY16" fmla="*/ 83343 h 225656"/>
                <a:gd name="connsiteX17" fmla="*/ 52902 w 85503"/>
                <a:gd name="connsiteY17" fmla="*/ 95250 h 225656"/>
                <a:gd name="connsiteX18" fmla="*/ 45758 w 85503"/>
                <a:gd name="connsiteY18" fmla="*/ 104775 h 225656"/>
                <a:gd name="connsiteX19" fmla="*/ 43377 w 85503"/>
                <a:gd name="connsiteY19" fmla="*/ 119062 h 225656"/>
                <a:gd name="connsiteX20" fmla="*/ 38614 w 85503"/>
                <a:gd name="connsiteY20" fmla="*/ 135731 h 225656"/>
                <a:gd name="connsiteX21" fmla="*/ 29089 w 85503"/>
                <a:gd name="connsiteY21" fmla="*/ 161925 h 225656"/>
                <a:gd name="connsiteX22" fmla="*/ 24327 w 85503"/>
                <a:gd name="connsiteY22" fmla="*/ 183356 h 225656"/>
                <a:gd name="connsiteX23" fmla="*/ 12420 w 85503"/>
                <a:gd name="connsiteY23" fmla="*/ 223837 h 225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5503" h="225656">
                  <a:moveTo>
                    <a:pt x="12420" y="223837"/>
                  </a:moveTo>
                  <a:cubicBezTo>
                    <a:pt x="8451" y="229393"/>
                    <a:pt x="2584" y="220833"/>
                    <a:pt x="514" y="216693"/>
                  </a:cubicBezTo>
                  <a:cubicBezTo>
                    <a:pt x="-1296" y="213073"/>
                    <a:pt x="2192" y="208773"/>
                    <a:pt x="2895" y="204787"/>
                  </a:cubicBezTo>
                  <a:cubicBezTo>
                    <a:pt x="4573" y="195278"/>
                    <a:pt x="6460" y="185794"/>
                    <a:pt x="7658" y="176212"/>
                  </a:cubicBezTo>
                  <a:cubicBezTo>
                    <a:pt x="9120" y="164514"/>
                    <a:pt x="10132" y="154314"/>
                    <a:pt x="12420" y="142875"/>
                  </a:cubicBezTo>
                  <a:cubicBezTo>
                    <a:pt x="13914" y="135407"/>
                    <a:pt x="14916" y="133009"/>
                    <a:pt x="17183" y="126206"/>
                  </a:cubicBezTo>
                  <a:cubicBezTo>
                    <a:pt x="17977" y="119856"/>
                    <a:pt x="18985" y="113529"/>
                    <a:pt x="19564" y="107156"/>
                  </a:cubicBezTo>
                  <a:cubicBezTo>
                    <a:pt x="20573" y="96061"/>
                    <a:pt x="20836" y="84904"/>
                    <a:pt x="21945" y="73818"/>
                  </a:cubicBezTo>
                  <a:cubicBezTo>
                    <a:pt x="23217" y="61102"/>
                    <a:pt x="24274" y="60962"/>
                    <a:pt x="26708" y="50006"/>
                  </a:cubicBezTo>
                  <a:cubicBezTo>
                    <a:pt x="27771" y="45222"/>
                    <a:pt x="30665" y="26999"/>
                    <a:pt x="33852" y="23812"/>
                  </a:cubicBezTo>
                  <a:cubicBezTo>
                    <a:pt x="38614" y="19050"/>
                    <a:pt x="41750" y="11655"/>
                    <a:pt x="48139" y="9525"/>
                  </a:cubicBezTo>
                  <a:cubicBezTo>
                    <a:pt x="50520" y="8731"/>
                    <a:pt x="53038" y="8266"/>
                    <a:pt x="55283" y="7143"/>
                  </a:cubicBezTo>
                  <a:cubicBezTo>
                    <a:pt x="57843" y="5863"/>
                    <a:pt x="59747" y="3386"/>
                    <a:pt x="62427" y="2381"/>
                  </a:cubicBezTo>
                  <a:cubicBezTo>
                    <a:pt x="66217" y="960"/>
                    <a:pt x="70364" y="794"/>
                    <a:pt x="74333" y="0"/>
                  </a:cubicBezTo>
                  <a:cubicBezTo>
                    <a:pt x="92072" y="11825"/>
                    <a:pt x="84725" y="3958"/>
                    <a:pt x="79095" y="45243"/>
                  </a:cubicBezTo>
                  <a:cubicBezTo>
                    <a:pt x="77515" y="56828"/>
                    <a:pt x="67883" y="64270"/>
                    <a:pt x="62427" y="73818"/>
                  </a:cubicBezTo>
                  <a:cubicBezTo>
                    <a:pt x="60666" y="76900"/>
                    <a:pt x="59106" y="80099"/>
                    <a:pt x="57664" y="83343"/>
                  </a:cubicBezTo>
                  <a:cubicBezTo>
                    <a:pt x="55928" y="87249"/>
                    <a:pt x="54978" y="91513"/>
                    <a:pt x="52902" y="95250"/>
                  </a:cubicBezTo>
                  <a:cubicBezTo>
                    <a:pt x="50975" y="98719"/>
                    <a:pt x="48139" y="101600"/>
                    <a:pt x="45758" y="104775"/>
                  </a:cubicBezTo>
                  <a:cubicBezTo>
                    <a:pt x="44964" y="109537"/>
                    <a:pt x="44324" y="114328"/>
                    <a:pt x="43377" y="119062"/>
                  </a:cubicBezTo>
                  <a:cubicBezTo>
                    <a:pt x="40404" y="133926"/>
                    <a:pt x="42016" y="123255"/>
                    <a:pt x="38614" y="135731"/>
                  </a:cubicBezTo>
                  <a:cubicBezTo>
                    <a:pt x="32319" y="158816"/>
                    <a:pt x="37850" y="148785"/>
                    <a:pt x="29089" y="161925"/>
                  </a:cubicBezTo>
                  <a:cubicBezTo>
                    <a:pt x="27454" y="170102"/>
                    <a:pt x="26568" y="175515"/>
                    <a:pt x="24327" y="183356"/>
                  </a:cubicBezTo>
                  <a:cubicBezTo>
                    <a:pt x="22071" y="191253"/>
                    <a:pt x="16389" y="218281"/>
                    <a:pt x="12420" y="22383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B9A877C-6AC9-3B30-F021-73EA1F879114}"/>
                </a:ext>
              </a:extLst>
            </p:cNvPr>
            <p:cNvSpPr/>
            <p:nvPr/>
          </p:nvSpPr>
          <p:spPr>
            <a:xfrm>
              <a:off x="10663147" y="2605088"/>
              <a:ext cx="106000" cy="91200"/>
            </a:xfrm>
            <a:custGeom>
              <a:avLst/>
              <a:gdLst>
                <a:gd name="connsiteX0" fmla="*/ 91 w 106000"/>
                <a:gd name="connsiteY0" fmla="*/ 14287 h 91200"/>
                <a:gd name="connsiteX1" fmla="*/ 11997 w 106000"/>
                <a:gd name="connsiteY1" fmla="*/ 23812 h 91200"/>
                <a:gd name="connsiteX2" fmla="*/ 14378 w 106000"/>
                <a:gd name="connsiteY2" fmla="*/ 30956 h 91200"/>
                <a:gd name="connsiteX3" fmla="*/ 21522 w 106000"/>
                <a:gd name="connsiteY3" fmla="*/ 38100 h 91200"/>
                <a:gd name="connsiteX4" fmla="*/ 33428 w 106000"/>
                <a:gd name="connsiteY4" fmla="*/ 50006 h 91200"/>
                <a:gd name="connsiteX5" fmla="*/ 42953 w 106000"/>
                <a:gd name="connsiteY5" fmla="*/ 64293 h 91200"/>
                <a:gd name="connsiteX6" fmla="*/ 59622 w 106000"/>
                <a:gd name="connsiteY6" fmla="*/ 83343 h 91200"/>
                <a:gd name="connsiteX7" fmla="*/ 64384 w 106000"/>
                <a:gd name="connsiteY7" fmla="*/ 90487 h 91200"/>
                <a:gd name="connsiteX8" fmla="*/ 85816 w 106000"/>
                <a:gd name="connsiteY8" fmla="*/ 88106 h 91200"/>
                <a:gd name="connsiteX9" fmla="*/ 95341 w 106000"/>
                <a:gd name="connsiteY9" fmla="*/ 73818 h 91200"/>
                <a:gd name="connsiteX10" fmla="*/ 102484 w 106000"/>
                <a:gd name="connsiteY10" fmla="*/ 71437 h 91200"/>
                <a:gd name="connsiteX11" fmla="*/ 102484 w 106000"/>
                <a:gd name="connsiteY11" fmla="*/ 26193 h 91200"/>
                <a:gd name="connsiteX12" fmla="*/ 95341 w 106000"/>
                <a:gd name="connsiteY12" fmla="*/ 23812 h 91200"/>
                <a:gd name="connsiteX13" fmla="*/ 90578 w 106000"/>
                <a:gd name="connsiteY13" fmla="*/ 16668 h 91200"/>
                <a:gd name="connsiteX14" fmla="*/ 76291 w 106000"/>
                <a:gd name="connsiteY14" fmla="*/ 26193 h 91200"/>
                <a:gd name="connsiteX15" fmla="*/ 73909 w 106000"/>
                <a:gd name="connsiteY15" fmla="*/ 33337 h 91200"/>
                <a:gd name="connsiteX16" fmla="*/ 62003 w 106000"/>
                <a:gd name="connsiteY16" fmla="*/ 21431 h 91200"/>
                <a:gd name="connsiteX17" fmla="*/ 50097 w 106000"/>
                <a:gd name="connsiteY17" fmla="*/ 2381 h 91200"/>
                <a:gd name="connsiteX18" fmla="*/ 35809 w 106000"/>
                <a:gd name="connsiteY18" fmla="*/ 0 h 91200"/>
                <a:gd name="connsiteX19" fmla="*/ 7234 w 106000"/>
                <a:gd name="connsiteY19" fmla="*/ 4762 h 91200"/>
                <a:gd name="connsiteX20" fmla="*/ 91 w 106000"/>
                <a:gd name="connsiteY20" fmla="*/ 14287 h 91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06000" h="91200">
                  <a:moveTo>
                    <a:pt x="91" y="14287"/>
                  </a:moveTo>
                  <a:cubicBezTo>
                    <a:pt x="885" y="17462"/>
                    <a:pt x="8690" y="19953"/>
                    <a:pt x="11997" y="23812"/>
                  </a:cubicBezTo>
                  <a:cubicBezTo>
                    <a:pt x="13631" y="25718"/>
                    <a:pt x="12986" y="28867"/>
                    <a:pt x="14378" y="30956"/>
                  </a:cubicBezTo>
                  <a:cubicBezTo>
                    <a:pt x="16246" y="33758"/>
                    <a:pt x="19366" y="35513"/>
                    <a:pt x="21522" y="38100"/>
                  </a:cubicBezTo>
                  <a:cubicBezTo>
                    <a:pt x="31444" y="50006"/>
                    <a:pt x="20330" y="41274"/>
                    <a:pt x="33428" y="50006"/>
                  </a:cubicBezTo>
                  <a:cubicBezTo>
                    <a:pt x="37982" y="63670"/>
                    <a:pt x="32547" y="50915"/>
                    <a:pt x="42953" y="64293"/>
                  </a:cubicBezTo>
                  <a:cubicBezTo>
                    <a:pt x="57913" y="83527"/>
                    <a:pt x="45791" y="74124"/>
                    <a:pt x="59622" y="83343"/>
                  </a:cubicBezTo>
                  <a:cubicBezTo>
                    <a:pt x="61209" y="85724"/>
                    <a:pt x="61568" y="89975"/>
                    <a:pt x="64384" y="90487"/>
                  </a:cubicBezTo>
                  <a:cubicBezTo>
                    <a:pt x="71456" y="91773"/>
                    <a:pt x="79487" y="91514"/>
                    <a:pt x="85816" y="88106"/>
                  </a:cubicBezTo>
                  <a:cubicBezTo>
                    <a:pt x="90856" y="85392"/>
                    <a:pt x="92166" y="78581"/>
                    <a:pt x="95341" y="73818"/>
                  </a:cubicBezTo>
                  <a:cubicBezTo>
                    <a:pt x="96733" y="71730"/>
                    <a:pt x="100103" y="72231"/>
                    <a:pt x="102484" y="71437"/>
                  </a:cubicBezTo>
                  <a:cubicBezTo>
                    <a:pt x="105915" y="54285"/>
                    <a:pt x="108282" y="47936"/>
                    <a:pt x="102484" y="26193"/>
                  </a:cubicBezTo>
                  <a:cubicBezTo>
                    <a:pt x="101837" y="23768"/>
                    <a:pt x="97722" y="24606"/>
                    <a:pt x="95341" y="23812"/>
                  </a:cubicBezTo>
                  <a:cubicBezTo>
                    <a:pt x="93753" y="21431"/>
                    <a:pt x="93235" y="17731"/>
                    <a:pt x="90578" y="16668"/>
                  </a:cubicBezTo>
                  <a:cubicBezTo>
                    <a:pt x="85655" y="14699"/>
                    <a:pt x="77944" y="24540"/>
                    <a:pt x="76291" y="26193"/>
                  </a:cubicBezTo>
                  <a:cubicBezTo>
                    <a:pt x="75497" y="28574"/>
                    <a:pt x="76344" y="32728"/>
                    <a:pt x="73909" y="33337"/>
                  </a:cubicBezTo>
                  <a:cubicBezTo>
                    <a:pt x="69374" y="34471"/>
                    <a:pt x="63363" y="23471"/>
                    <a:pt x="62003" y="21431"/>
                  </a:cubicBezTo>
                  <a:cubicBezTo>
                    <a:pt x="59499" y="13917"/>
                    <a:pt x="58186" y="7234"/>
                    <a:pt x="50097" y="2381"/>
                  </a:cubicBezTo>
                  <a:cubicBezTo>
                    <a:pt x="45957" y="-103"/>
                    <a:pt x="40572" y="794"/>
                    <a:pt x="35809" y="0"/>
                  </a:cubicBezTo>
                  <a:cubicBezTo>
                    <a:pt x="32037" y="539"/>
                    <a:pt x="12455" y="3022"/>
                    <a:pt x="7234" y="4762"/>
                  </a:cubicBezTo>
                  <a:cubicBezTo>
                    <a:pt x="3866" y="5885"/>
                    <a:pt x="-703" y="11112"/>
                    <a:pt x="91" y="1428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6A38661A-BCBC-5CB8-1F8C-F17E3FBB77E0}"/>
                </a:ext>
              </a:extLst>
            </p:cNvPr>
            <p:cNvGrpSpPr/>
            <p:nvPr/>
          </p:nvGrpSpPr>
          <p:grpSpPr>
            <a:xfrm>
              <a:off x="10408794" y="2199496"/>
              <a:ext cx="914400" cy="914400"/>
              <a:chOff x="10408794" y="2199496"/>
              <a:chExt cx="914400" cy="914400"/>
            </a:xfrm>
          </p:grpSpPr>
          <p:pic>
            <p:nvPicPr>
              <p:cNvPr id="83" name="Graphic 82" descr="Classroom outline">
                <a:extLst>
                  <a:ext uri="{FF2B5EF4-FFF2-40B4-BE49-F238E27FC236}">
                    <a16:creationId xmlns:a16="http://schemas.microsoft.com/office/drawing/2014/main" id="{1A442303-AF4B-137C-3664-4280840655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p:blipFill>
            <p:spPr>
              <a:xfrm>
                <a:off x="10408794" y="2199496"/>
                <a:ext cx="914400" cy="914400"/>
              </a:xfrm>
              <a:prstGeom prst="rect">
                <a:avLst/>
              </a:prstGeom>
            </p:spPr>
          </p:pic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F2658C9D-A50C-65E3-685F-B7E08C8571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504430" y="2610728"/>
                <a:ext cx="49161" cy="161293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B4440716-694B-59C4-CD3F-B05AF04BAE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678310" y="2628922"/>
                <a:ext cx="49161" cy="6473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53A1A8EC-02E6-4B82-9B5D-D6706D7B46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71754" y="2677052"/>
                <a:ext cx="12168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FAE2B37A-2A86-05E7-3EB8-CDD8E6D8DA1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27670" y="2350293"/>
                <a:ext cx="0" cy="4524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E0646CA8-1CC7-E1B1-163E-75CDF458469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627670" y="2495659"/>
                <a:ext cx="0" cy="4037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254440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1C86B9-B7B1-185D-91F7-FCC084980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2924AD5-0E40-FB52-1DBF-B1C95AAC1A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99CE55-2F6D-C234-6D57-1B11B0B5C3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72480EE-438B-A417-91E9-1853AF218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340A9F9-AC7D-C66D-EA6F-C77007A52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C26B0E-293C-18E2-A83B-4169E3B3B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393814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Demonstration on using OSF</a:t>
            </a:r>
            <a:br>
              <a:rPr lang="en-US" sz="5500" spc="-100" dirty="0"/>
            </a:br>
            <a:endParaRPr lang="en-US" sz="5500" spc="-1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C370684-F55A-C3E3-AAD5-D0DC1081A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803C88-D461-66FC-8C49-ABE6CF37C7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586"/>
          <a:stretch/>
        </p:blipFill>
        <p:spPr>
          <a:xfrm>
            <a:off x="8321250" y="1298447"/>
            <a:ext cx="1470214" cy="1467055"/>
          </a:xfrm>
          <a:prstGeom prst="rect">
            <a:avLst/>
          </a:prstGeom>
        </p:spPr>
      </p:pic>
      <p:pic>
        <p:nvPicPr>
          <p:cNvPr id="7" name="Picture 2" descr="CoMSES Net">
            <a:extLst>
              <a:ext uri="{FF2B5EF4-FFF2-40B4-BE49-F238E27FC236}">
                <a16:creationId xmlns:a16="http://schemas.microsoft.com/office/drawing/2014/main" id="{484C64EF-32DC-9389-0D87-7E4A870F9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1149" y="4125817"/>
            <a:ext cx="1385815" cy="1349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44DCE4-63CC-C8DD-3532-1E7E8C0ECC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4149" y="4156304"/>
            <a:ext cx="1386113" cy="14670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5AE70E3-5417-1B9C-530D-A7C6AB079F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6315" y="2777260"/>
            <a:ext cx="1420955" cy="13041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C04ADEF-A240-997B-393B-601C6AE0B8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38036" y="4138553"/>
            <a:ext cx="1386113" cy="133661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5C8528E-D376-21A2-7D9E-71ADF913B5A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33877" y="2774378"/>
            <a:ext cx="1322480" cy="135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5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CC25C3-A05C-9C27-7666-3481B8EAB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656801B-05B1-8378-CF63-81D84CAA3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EFC52E-0916-2509-FD83-E14D8593A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6EED3D1-4A12-0CA8-1A64-B9B42EB34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647431-8A16-E200-3188-1E2B184F8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8DF327-F491-8A5D-A10E-B8FED5D42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393814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 dirty="0"/>
              <a:t>Have you heard of “open science”? What do you know?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CA171B7-558C-03A2-4777-B7BEFEEE3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pic>
        <p:nvPicPr>
          <p:cNvPr id="7" name="Content Placeholder 6" descr="Question Mark with solid fill">
            <a:extLst>
              <a:ext uri="{FF2B5EF4-FFF2-40B4-BE49-F238E27FC236}">
                <a16:creationId xmlns:a16="http://schemas.microsoft.com/office/drawing/2014/main" id="{7731630F-66AE-2A09-08BC-3EDD7ED1D7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56376" y="1206500"/>
            <a:ext cx="4435474" cy="4435474"/>
          </a:xfrm>
        </p:spPr>
      </p:pic>
    </p:spTree>
    <p:extLst>
      <p:ext uri="{BB962C8B-B14F-4D97-AF65-F5344CB8AC3E}">
        <p14:creationId xmlns:p14="http://schemas.microsoft.com/office/powerpoint/2010/main" val="2953547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9C9C3-AC1B-E5FB-58C1-5BD9113BB3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AA806-8635-C9E0-1E3F-D4C5E77D3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“open science”?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6BB5D-01D8-2A8A-C5B1-D5DB7E7B5596}"/>
              </a:ext>
            </a:extLst>
          </p:cNvPr>
          <p:cNvSpPr txBox="1"/>
          <p:nvPr/>
        </p:nvSpPr>
        <p:spPr>
          <a:xfrm>
            <a:off x="-13727" y="5716055"/>
            <a:ext cx="3438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(van der Zee and Reich, 2018)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D866B-A9A9-D83D-16A0-01CAA4C1A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1027445"/>
          </a:xfrm>
        </p:spPr>
        <p:txBody>
          <a:bodyPr/>
          <a:lstStyle/>
          <a:p>
            <a:r>
              <a:rPr lang="en-US" dirty="0"/>
              <a:t>Open science is “a set of practices designed to increase the transparency and evidentiary reasoning and access to scientific research.” (van der Zee and Reich, 2018, p.1)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EDCF4A-4DE7-2A7D-8F6F-32AADBA339F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93384" y="1802111"/>
            <a:ext cx="4960821" cy="4508835"/>
          </a:xfrm>
          <a:prstGeom prst="rect">
            <a:avLst/>
          </a:prstGeom>
          <a:ln w="28575">
            <a:noFill/>
          </a:ln>
        </p:spPr>
      </p:pic>
      <p:pic>
        <p:nvPicPr>
          <p:cNvPr id="8" name="Picture 2" descr="CoMSES Net">
            <a:extLst>
              <a:ext uri="{FF2B5EF4-FFF2-40B4-BE49-F238E27FC236}">
                <a16:creationId xmlns:a16="http://schemas.microsoft.com/office/drawing/2014/main" id="{DF67B111-536A-61A7-A16D-AD0A4EB1C4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194" y="2344688"/>
            <a:ext cx="1265674" cy="123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FAE19D8-1415-669B-710C-D6D2177D2C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6553" y="3626183"/>
            <a:ext cx="1420955" cy="13041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DF231AE-2A6D-D4C2-4C6A-8EC87B78C4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5229" y="4946698"/>
            <a:ext cx="1296036" cy="1364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29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31513-7578-2C4B-2706-1C58CBC94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BA5C4-D6AE-5E5E-1E33-E53373AA3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Embedding open science</a:t>
            </a:r>
            <a:endParaRPr lang="en-GB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40F2F7E-7716-5A9A-E393-68C2F5C91F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1591703"/>
              </p:ext>
            </p:extLst>
          </p:nvPr>
        </p:nvGraphicFramePr>
        <p:xfrm>
          <a:off x="3990279" y="719666"/>
          <a:ext cx="702734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06755A2F-D220-2BAB-484B-9D9FD4A2939B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7586"/>
          <a:stretch/>
        </p:blipFill>
        <p:spPr>
          <a:xfrm>
            <a:off x="9977717" y="4381541"/>
            <a:ext cx="1470214" cy="1467055"/>
          </a:xfrm>
          <a:prstGeom prst="rect">
            <a:avLst/>
          </a:prstGeom>
        </p:spPr>
      </p:pic>
      <p:pic>
        <p:nvPicPr>
          <p:cNvPr id="9" name="Picture 2" descr="CoMSES Net">
            <a:extLst>
              <a:ext uri="{FF2B5EF4-FFF2-40B4-BE49-F238E27FC236}">
                <a16:creationId xmlns:a16="http://schemas.microsoft.com/office/drawing/2014/main" id="{C9CAE6DB-9D86-8C20-3084-1F6B79EF7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285" y="1086078"/>
            <a:ext cx="1265674" cy="123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2F824FB-98DC-7F2B-C126-168F63AE2E5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67674" y="1032211"/>
            <a:ext cx="1420955" cy="13041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D0EEFC6-A560-B29C-8A4F-FEBF0CA3A78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22430" y="4431037"/>
            <a:ext cx="1296036" cy="136424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ED0756E-4D70-DDF2-4AEE-DE26069421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331277" y="1016475"/>
            <a:ext cx="1386113" cy="146705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7789789-9161-BA15-E7B0-8F5EA5E618E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33455" y="4407957"/>
            <a:ext cx="1386113" cy="1336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F516EB-15DA-D098-266F-DCAD60E16EA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195236" y="1029329"/>
            <a:ext cx="1322480" cy="1351439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926E1D04-3D56-E868-639C-BBEAE6993D92}"/>
              </a:ext>
            </a:extLst>
          </p:cNvPr>
          <p:cNvSpPr/>
          <p:nvPr/>
        </p:nvSpPr>
        <p:spPr>
          <a:xfrm>
            <a:off x="10685925" y="3336660"/>
            <a:ext cx="174481" cy="174481"/>
          </a:xfrm>
          <a:prstGeom prst="ellipse">
            <a:avLst/>
          </a:prstGeom>
          <a:solidFill>
            <a:schemeClr val="bg1"/>
          </a:solidFill>
          <a:ln w="38100">
            <a:solidFill>
              <a:srgbClr val="D1C9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C995BE3-307B-5060-31D8-7FEDD0236F57}"/>
              </a:ext>
            </a:extLst>
          </p:cNvPr>
          <p:cNvSpPr/>
          <p:nvPr/>
        </p:nvSpPr>
        <p:spPr>
          <a:xfrm>
            <a:off x="9311230" y="3336660"/>
            <a:ext cx="174481" cy="174481"/>
          </a:xfrm>
          <a:prstGeom prst="ellipse">
            <a:avLst/>
          </a:prstGeom>
          <a:solidFill>
            <a:schemeClr val="bg1"/>
          </a:solidFill>
          <a:ln w="38100">
            <a:solidFill>
              <a:srgbClr val="D1C9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F030B46-B7AC-24EB-2353-5A7895AF446D}"/>
              </a:ext>
            </a:extLst>
          </p:cNvPr>
          <p:cNvSpPr/>
          <p:nvPr/>
        </p:nvSpPr>
        <p:spPr>
          <a:xfrm>
            <a:off x="7936535" y="3336660"/>
            <a:ext cx="174481" cy="174481"/>
          </a:xfrm>
          <a:prstGeom prst="ellipse">
            <a:avLst/>
          </a:prstGeom>
          <a:solidFill>
            <a:schemeClr val="bg1"/>
          </a:solidFill>
          <a:ln w="38100">
            <a:solidFill>
              <a:srgbClr val="D1C9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29EAA8A-077A-0761-2B4D-B037C9E03DE8}"/>
              </a:ext>
            </a:extLst>
          </p:cNvPr>
          <p:cNvSpPr/>
          <p:nvPr/>
        </p:nvSpPr>
        <p:spPr>
          <a:xfrm>
            <a:off x="6566976" y="3336660"/>
            <a:ext cx="174481" cy="174481"/>
          </a:xfrm>
          <a:prstGeom prst="ellipse">
            <a:avLst/>
          </a:prstGeom>
          <a:solidFill>
            <a:schemeClr val="bg1"/>
          </a:solidFill>
          <a:ln w="38100">
            <a:solidFill>
              <a:srgbClr val="D1C9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59D85B4-CA06-7E0A-60C3-8DAC9A1CD71A}"/>
              </a:ext>
            </a:extLst>
          </p:cNvPr>
          <p:cNvSpPr/>
          <p:nvPr/>
        </p:nvSpPr>
        <p:spPr>
          <a:xfrm>
            <a:off x="5192281" y="3336660"/>
            <a:ext cx="174481" cy="174481"/>
          </a:xfrm>
          <a:prstGeom prst="ellipse">
            <a:avLst/>
          </a:prstGeom>
          <a:solidFill>
            <a:schemeClr val="bg1"/>
          </a:solidFill>
          <a:ln w="38100">
            <a:solidFill>
              <a:srgbClr val="D1C9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98B372-5AAC-6158-2BD5-2A51794B87B7}"/>
              </a:ext>
            </a:extLst>
          </p:cNvPr>
          <p:cNvCxnSpPr>
            <a:cxnSpLocks/>
            <a:stCxn id="16" idx="0"/>
          </p:cNvCxnSpPr>
          <p:nvPr/>
        </p:nvCxnSpPr>
        <p:spPr>
          <a:xfrm flipV="1">
            <a:off x="9398471" y="2483530"/>
            <a:ext cx="0" cy="853130"/>
          </a:xfrm>
          <a:prstGeom prst="line">
            <a:avLst/>
          </a:prstGeom>
          <a:ln w="38100">
            <a:solidFill>
              <a:srgbClr val="D1C9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710B9A2-68D5-EA78-FDB3-83203BC928DB}"/>
              </a:ext>
            </a:extLst>
          </p:cNvPr>
          <p:cNvCxnSpPr>
            <a:cxnSpLocks/>
          </p:cNvCxnSpPr>
          <p:nvPr/>
        </p:nvCxnSpPr>
        <p:spPr>
          <a:xfrm flipV="1">
            <a:off x="8023775" y="2483530"/>
            <a:ext cx="0" cy="853130"/>
          </a:xfrm>
          <a:prstGeom prst="line">
            <a:avLst/>
          </a:prstGeom>
          <a:ln w="38100">
            <a:solidFill>
              <a:srgbClr val="D1C9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ight Brace 21">
            <a:extLst>
              <a:ext uri="{FF2B5EF4-FFF2-40B4-BE49-F238E27FC236}">
                <a16:creationId xmlns:a16="http://schemas.microsoft.com/office/drawing/2014/main" id="{60E15E3E-2052-D93B-EC52-5894C6B71774}"/>
              </a:ext>
            </a:extLst>
          </p:cNvPr>
          <p:cNvSpPr/>
          <p:nvPr/>
        </p:nvSpPr>
        <p:spPr>
          <a:xfrm rot="5400000">
            <a:off x="6275376" y="2527513"/>
            <a:ext cx="752436" cy="2744361"/>
          </a:xfrm>
          <a:prstGeom prst="rightBrace">
            <a:avLst>
              <a:gd name="adj1" fmla="val 17592"/>
              <a:gd name="adj2" fmla="val 36934"/>
            </a:avLst>
          </a:prstGeom>
          <a:ln w="38100">
            <a:solidFill>
              <a:srgbClr val="D1C9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A01600D7-CBC9-40B8-82E3-08F948AEB9B7}"/>
              </a:ext>
            </a:extLst>
          </p:cNvPr>
          <p:cNvSpPr/>
          <p:nvPr/>
        </p:nvSpPr>
        <p:spPr>
          <a:xfrm rot="16200000">
            <a:off x="5723599" y="2408442"/>
            <a:ext cx="484037" cy="1372397"/>
          </a:xfrm>
          <a:prstGeom prst="rightBrace">
            <a:avLst>
              <a:gd name="adj1" fmla="val 17592"/>
              <a:gd name="adj2" fmla="val 50653"/>
            </a:avLst>
          </a:prstGeom>
          <a:ln w="38100">
            <a:solidFill>
              <a:srgbClr val="D1C9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7D2A880B-52D1-5006-A9AC-6FD171E3F4E3}"/>
              </a:ext>
            </a:extLst>
          </p:cNvPr>
          <p:cNvSpPr/>
          <p:nvPr/>
        </p:nvSpPr>
        <p:spPr>
          <a:xfrm rot="5400000">
            <a:off x="5331752" y="2042043"/>
            <a:ext cx="484037" cy="1420956"/>
          </a:xfrm>
          <a:prstGeom prst="rightBrace">
            <a:avLst>
              <a:gd name="adj1" fmla="val 17592"/>
              <a:gd name="adj2" fmla="val 21894"/>
            </a:avLst>
          </a:prstGeom>
          <a:ln w="38100">
            <a:solidFill>
              <a:srgbClr val="D1C9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8A3E199-F47B-2260-2090-1F99AA69EFE2}"/>
              </a:ext>
            </a:extLst>
          </p:cNvPr>
          <p:cNvCxnSpPr>
            <a:cxnSpLocks/>
          </p:cNvCxnSpPr>
          <p:nvPr/>
        </p:nvCxnSpPr>
        <p:spPr>
          <a:xfrm flipV="1">
            <a:off x="5279413" y="3551161"/>
            <a:ext cx="0" cy="743240"/>
          </a:xfrm>
          <a:prstGeom prst="line">
            <a:avLst/>
          </a:prstGeom>
          <a:ln w="38100">
            <a:solidFill>
              <a:srgbClr val="D1C9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6EC504B-51F9-A736-10D2-DA426109DC3A}"/>
              </a:ext>
            </a:extLst>
          </p:cNvPr>
          <p:cNvCxnSpPr>
            <a:cxnSpLocks/>
          </p:cNvCxnSpPr>
          <p:nvPr/>
        </p:nvCxnSpPr>
        <p:spPr>
          <a:xfrm flipV="1">
            <a:off x="10773165" y="3532401"/>
            <a:ext cx="0" cy="762000"/>
          </a:xfrm>
          <a:prstGeom prst="line">
            <a:avLst/>
          </a:prstGeom>
          <a:ln w="38100">
            <a:solidFill>
              <a:srgbClr val="D1C9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27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58E9B-6A8A-FCA9-3193-74125C3F5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D062F-2D7F-5C08-DA1A-9B9BE225F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Schools of open science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82FE3A-D414-C2B4-A4A2-16C8BED380D7}"/>
              </a:ext>
            </a:extLst>
          </p:cNvPr>
          <p:cNvSpPr txBox="1"/>
          <p:nvPr/>
        </p:nvSpPr>
        <p:spPr>
          <a:xfrm>
            <a:off x="-13727" y="5716055"/>
            <a:ext cx="3438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Fecher</a:t>
            </a:r>
            <a:r>
              <a:rPr lang="en-GB" dirty="0"/>
              <a:t> and </a:t>
            </a:r>
            <a:r>
              <a:rPr lang="en-GB" dirty="0" err="1"/>
              <a:t>Friesike</a:t>
            </a:r>
            <a:r>
              <a:rPr lang="en-GB" dirty="0"/>
              <a:t>, 2014)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B166131-6FAD-80C2-4D57-70770A9122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262391"/>
              </p:ext>
            </p:extLst>
          </p:nvPr>
        </p:nvGraphicFramePr>
        <p:xfrm>
          <a:off x="3563938" y="863600"/>
          <a:ext cx="809018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189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908E9-9335-D5E2-7443-9C0E37261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credibility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86356E7-BBAB-044C-9A4C-5E90CE2D2A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9372270"/>
              </p:ext>
            </p:extLst>
          </p:nvPr>
        </p:nvGraphicFramePr>
        <p:xfrm>
          <a:off x="3621087" y="1123837"/>
          <a:ext cx="8066088" cy="4829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6806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909D5-20B0-2986-8BAA-72002FEF3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95D3-B336-5E55-529A-67A9E069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such an interest in open science?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B16EAB-47BD-C86C-271A-9AAB4D1C470C}"/>
              </a:ext>
            </a:extLst>
          </p:cNvPr>
          <p:cNvSpPr txBox="1"/>
          <p:nvPr/>
        </p:nvSpPr>
        <p:spPr>
          <a:xfrm>
            <a:off x="-13727" y="5716055"/>
            <a:ext cx="3438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Pashler</a:t>
            </a:r>
            <a:r>
              <a:rPr lang="en-GB" dirty="0"/>
              <a:t> and </a:t>
            </a:r>
            <a:r>
              <a:rPr lang="en-GB" dirty="0" err="1"/>
              <a:t>Wagenmakers</a:t>
            </a:r>
            <a:r>
              <a:rPr lang="en-GB" dirty="0"/>
              <a:t>, 2012)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CA2D73A-D55A-4012-190F-88D230C081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41822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5328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909D5-20B0-2986-8BAA-72002FEF3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95D3-B336-5E55-529A-67A9E069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such an interest in open science?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B16EAB-47BD-C86C-271A-9AAB4D1C470C}"/>
              </a:ext>
            </a:extLst>
          </p:cNvPr>
          <p:cNvSpPr txBox="1"/>
          <p:nvPr/>
        </p:nvSpPr>
        <p:spPr>
          <a:xfrm>
            <a:off x="-13727" y="5716055"/>
            <a:ext cx="3438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Pashler</a:t>
            </a:r>
            <a:r>
              <a:rPr lang="en-GB" dirty="0"/>
              <a:t> and </a:t>
            </a:r>
            <a:r>
              <a:rPr lang="en-GB" dirty="0" err="1"/>
              <a:t>Wagenmakers</a:t>
            </a:r>
            <a:r>
              <a:rPr lang="en-GB" dirty="0"/>
              <a:t>, 2012)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3DC24E0-370C-CAA0-6376-EFF4D53AE3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4198684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9923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D909D5-20B0-2986-8BAA-72002FEF3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95D3-B336-5E55-529A-67A9E069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Replicability rates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B16EAB-47BD-C86C-271A-9AAB4D1C470C}"/>
              </a:ext>
            </a:extLst>
          </p:cNvPr>
          <p:cNvSpPr txBox="1"/>
          <p:nvPr/>
        </p:nvSpPr>
        <p:spPr>
          <a:xfrm>
            <a:off x="-13727" y="5716055"/>
            <a:ext cx="34382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(OSC, 2015)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61BBEF-6B55-C07B-F10D-4B41D82B1F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50710" y="863600"/>
            <a:ext cx="5551256" cy="512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02436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5AE09B-F02E-4A8A-98F0-B6016EA31B8E}">
  <we:reference id="3e0fcce7-415c-4081-926c-b4e449c650e4" version="1.1.0.2" store="EXCatalog" storeType="EXCatalog"/>
  <we:alternateReferences>
    <we:reference id="WA200004709" version="1.1.0.2" store="en-IE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142</TotalTime>
  <Words>500</Words>
  <Application>Microsoft Office PowerPoint</Application>
  <PresentationFormat>Widescreen</PresentationFormat>
  <Paragraphs>95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Corbel</vt:lpstr>
      <vt:lpstr>Wingdings 2</vt:lpstr>
      <vt:lpstr>Frame</vt:lpstr>
      <vt:lpstr>Research credibility and open science</vt:lpstr>
      <vt:lpstr>Have you heard of “open science”? What do you know?</vt:lpstr>
      <vt:lpstr>What is “open science”?</vt:lpstr>
      <vt:lpstr>Embedding open science</vt:lpstr>
      <vt:lpstr>Schools of open science</vt:lpstr>
      <vt:lpstr>Research credibility</vt:lpstr>
      <vt:lpstr>Why such an interest in open science?</vt:lpstr>
      <vt:lpstr>Why such an interest in open science?</vt:lpstr>
      <vt:lpstr>Replicability rates</vt:lpstr>
      <vt:lpstr>Robustness issues and a lack of transparency</vt:lpstr>
      <vt:lpstr>Reproducibility</vt:lpstr>
      <vt:lpstr>Some Fields with identified replication related issues</vt:lpstr>
      <vt:lpstr>Can you think of any implications that can arise from not having open science as the default approach?</vt:lpstr>
      <vt:lpstr>What are “some” implications</vt:lpstr>
      <vt:lpstr>What are “some” implications</vt:lpstr>
      <vt:lpstr>Demonstration on using OSF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roles of higher education institutions and academics</dc:title>
  <dc:creator>Jeffrey Buckley</dc:creator>
  <cp:lastModifiedBy>Jeffrey Buckley</cp:lastModifiedBy>
  <cp:revision>8</cp:revision>
  <dcterms:created xsi:type="dcterms:W3CDTF">2024-02-12T14:49:44Z</dcterms:created>
  <dcterms:modified xsi:type="dcterms:W3CDTF">2025-09-02T13:09:31Z</dcterms:modified>
</cp:coreProperties>
</file>